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6" r:id="rId4"/>
    <p:sldMasterId id="2147483690" r:id="rId5"/>
  </p:sldMasterIdLst>
  <p:notesMasterIdLst>
    <p:notesMasterId r:id="rId129"/>
  </p:notesMasterIdLst>
  <p:sldIdLst>
    <p:sldId id="256" r:id="rId6"/>
    <p:sldId id="258" r:id="rId7"/>
    <p:sldId id="262" r:id="rId8"/>
    <p:sldId id="259" r:id="rId9"/>
    <p:sldId id="261" r:id="rId10"/>
    <p:sldId id="325" r:id="rId11"/>
    <p:sldId id="429" r:id="rId12"/>
    <p:sldId id="326" r:id="rId13"/>
    <p:sldId id="308" r:id="rId14"/>
    <p:sldId id="260" r:id="rId15"/>
    <p:sldId id="329" r:id="rId16"/>
    <p:sldId id="478" r:id="rId17"/>
    <p:sldId id="321" r:id="rId18"/>
    <p:sldId id="341" r:id="rId19"/>
    <p:sldId id="456" r:id="rId20"/>
    <p:sldId id="414" r:id="rId21"/>
    <p:sldId id="474" r:id="rId22"/>
    <p:sldId id="477" r:id="rId23"/>
    <p:sldId id="471" r:id="rId24"/>
    <p:sldId id="470" r:id="rId25"/>
    <p:sldId id="475" r:id="rId26"/>
    <p:sldId id="476" r:id="rId27"/>
    <p:sldId id="440" r:id="rId28"/>
    <p:sldId id="494" r:id="rId29"/>
    <p:sldId id="327" r:id="rId30"/>
    <p:sldId id="331" r:id="rId31"/>
    <p:sldId id="322" r:id="rId32"/>
    <p:sldId id="342" r:id="rId33"/>
    <p:sldId id="434" r:id="rId34"/>
    <p:sldId id="441" r:id="rId35"/>
    <p:sldId id="334" r:id="rId36"/>
    <p:sldId id="332" r:id="rId37"/>
    <p:sldId id="323" r:id="rId38"/>
    <p:sldId id="343" r:id="rId39"/>
    <p:sldId id="435" r:id="rId40"/>
    <p:sldId id="442" r:id="rId41"/>
    <p:sldId id="336" r:id="rId42"/>
    <p:sldId id="324" r:id="rId43"/>
    <p:sldId id="344" r:id="rId44"/>
    <p:sldId id="436" r:id="rId45"/>
    <p:sldId id="445" r:id="rId46"/>
    <p:sldId id="328" r:id="rId47"/>
    <p:sldId id="446" r:id="rId48"/>
    <p:sldId id="345" r:id="rId49"/>
    <p:sldId id="437" r:id="rId50"/>
    <p:sldId id="265" r:id="rId51"/>
    <p:sldId id="380" r:id="rId52"/>
    <p:sldId id="480" r:id="rId53"/>
    <p:sldId id="449" r:id="rId54"/>
    <p:sldId id="275" r:id="rId55"/>
    <p:sldId id="450" r:id="rId56"/>
    <p:sldId id="383" r:id="rId57"/>
    <p:sldId id="451" r:id="rId58"/>
    <p:sldId id="384" r:id="rId59"/>
    <p:sldId id="340" r:id="rId60"/>
    <p:sldId id="355" r:id="rId61"/>
    <p:sldId id="488" r:id="rId62"/>
    <p:sldId id="463" r:id="rId63"/>
    <p:sldId id="464" r:id="rId64"/>
    <p:sldId id="454" r:id="rId65"/>
    <p:sldId id="455" r:id="rId66"/>
    <p:sldId id="356" r:id="rId67"/>
    <p:sldId id="489" r:id="rId68"/>
    <p:sldId id="357" r:id="rId69"/>
    <p:sldId id="359" r:id="rId70"/>
    <p:sldId id="453" r:id="rId71"/>
    <p:sldId id="358" r:id="rId72"/>
    <p:sldId id="428" r:id="rId73"/>
    <p:sldId id="375" r:id="rId74"/>
    <p:sldId id="371" r:id="rId75"/>
    <p:sldId id="372" r:id="rId76"/>
    <p:sldId id="376" r:id="rId77"/>
    <p:sldId id="377" r:id="rId78"/>
    <p:sldId id="373" r:id="rId79"/>
    <p:sldId id="378" r:id="rId80"/>
    <p:sldId id="379" r:id="rId81"/>
    <p:sldId id="465" r:id="rId82"/>
    <p:sldId id="467" r:id="rId83"/>
    <p:sldId id="485" r:id="rId84"/>
    <p:sldId id="486" r:id="rId85"/>
    <p:sldId id="487" r:id="rId86"/>
    <p:sldId id="362" r:id="rId87"/>
    <p:sldId id="363" r:id="rId88"/>
    <p:sldId id="272" r:id="rId89"/>
    <p:sldId id="385" r:id="rId90"/>
    <p:sldId id="309" r:id="rId91"/>
    <p:sldId id="469" r:id="rId92"/>
    <p:sldId id="389" r:id="rId93"/>
    <p:sldId id="390" r:id="rId94"/>
    <p:sldId id="391" r:id="rId95"/>
    <p:sldId id="392" r:id="rId96"/>
    <p:sldId id="393" r:id="rId97"/>
    <p:sldId id="395" r:id="rId98"/>
    <p:sldId id="430" r:id="rId99"/>
    <p:sldId id="396" r:id="rId100"/>
    <p:sldId id="431" r:id="rId101"/>
    <p:sldId id="398" r:id="rId102"/>
    <p:sldId id="399" r:id="rId103"/>
    <p:sldId id="400" r:id="rId104"/>
    <p:sldId id="401" r:id="rId105"/>
    <p:sldId id="402" r:id="rId106"/>
    <p:sldId id="403" r:id="rId107"/>
    <p:sldId id="404" r:id="rId108"/>
    <p:sldId id="426" r:id="rId109"/>
    <p:sldId id="481" r:id="rId110"/>
    <p:sldId id="482" r:id="rId111"/>
    <p:sldId id="483" r:id="rId112"/>
    <p:sldId id="484" r:id="rId113"/>
    <p:sldId id="490" r:id="rId114"/>
    <p:sldId id="397" r:id="rId115"/>
    <p:sldId id="406" r:id="rId116"/>
    <p:sldId id="408" r:id="rId117"/>
    <p:sldId id="462" r:id="rId118"/>
    <p:sldId id="409" r:id="rId119"/>
    <p:sldId id="410" r:id="rId120"/>
    <p:sldId id="457" r:id="rId121"/>
    <p:sldId id="411" r:id="rId122"/>
    <p:sldId id="412" r:id="rId123"/>
    <p:sldId id="413" r:id="rId124"/>
    <p:sldId id="493" r:id="rId125"/>
    <p:sldId id="492" r:id="rId126"/>
    <p:sldId id="287" r:id="rId127"/>
    <p:sldId id="288" r:id="rId12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C948D09-266B-A0C9-DEDD-4351D2A4E618}" name="Eva" initials="E" userId="S-1-5-21-1060284298-746137067-1957994488-3637" providerId="AD"/>
  <p188:author id="{C0C20C46-66C8-4865-51EA-6D6A6E06FFBF}" name="Eujin Pei" initials="EP" userId="S::eujin.pei@ewf.be::ba6c4e9d-533d-48e8-a08f-6813d3ecf3ab" providerId="AD"/>
  <p188:author id="{95B6374C-A9D0-C3A9-782E-EFD6ED1AB1A1}" name="stamatopoulos" initials="st" userId="S::stamatopoulos@ewf.be::670591af-0eed-4fdc-ad91-a6f26291cfc4" providerId="AD"/>
  <p188:author id="{15247F64-37B1-A156-C963-F84EF9C2569E}" name=" " initials="" userId=" " providerId="None"/>
  <p188:author id="{0FF4E595-9C08-8F77-0AD9-DB5D8D0C1B18}" name="Eva Sanchis" initials="ES" userId="S::eva.sanchis@ewf.be::1a09200e-7795-461b-a7ed-ddf681dcfecd" providerId="AD"/>
  <p188:author id="{5484F6E2-FC9F-18EE-A67E-49A10C4CDB1B}" name="Adelaide Almeida" initials="AA" userId="S::madealmeida@ewf.be::b5f773a1-81e5-4fe3-aeef-f6da3cb418d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 " initials="" lastIdx="2" clrIdx="0">
    <p:extLst>
      <p:ext uri="{19B8F6BF-5375-455C-9EA6-DF929625EA0E}">
        <p15:presenceInfo xmlns:p15="http://schemas.microsoft.com/office/powerpoint/2012/main" userId=" "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DFDF"/>
    <a:srgbClr val="B4B6B9"/>
    <a:srgbClr val="DDDDDD"/>
    <a:srgbClr val="CCCDCD"/>
    <a:srgbClr val="D5D5D5"/>
    <a:srgbClr val="D0D0D0"/>
    <a:srgbClr val="1E1E1E"/>
    <a:srgbClr val="F4F3F8"/>
    <a:srgbClr val="F1F5F8"/>
    <a:srgbClr val="E5E9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C153E04-9E27-44B1-9A26-C33CE457BB0D}">
  <a:tblStyle styleId="{CC153E04-9E27-44B1-9A26-C33CE457BB0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1" autoAdjust="0"/>
    <p:restoredTop sz="94660"/>
  </p:normalViewPr>
  <p:slideViewPr>
    <p:cSldViewPr snapToGrid="0">
      <p:cViewPr varScale="1">
        <p:scale>
          <a:sx n="138" d="100"/>
          <a:sy n="138" d="100"/>
        </p:scale>
        <p:origin x="108" y="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tableStyles" Target="tableStyle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notesMaster" Target="notesMasters/notesMaster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commentAuthors" Target="commentAuthors.xml"/><Relationship Id="rId135" Type="http://schemas.microsoft.com/office/2018/10/relationships/authors" Target="author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viewProps" Target="viewProp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16277522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 name="Google Shape;85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8910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5"/>
        <p:cNvGrpSpPr/>
        <p:nvPr/>
      </p:nvGrpSpPr>
      <p:grpSpPr>
        <a:xfrm>
          <a:off x="0" y="0"/>
          <a:ext cx="0" cy="0"/>
          <a:chOff x="0" y="0"/>
          <a:chExt cx="0" cy="0"/>
        </a:xfrm>
      </p:grpSpPr>
      <p:sp>
        <p:nvSpPr>
          <p:cNvPr id="3726" name="Google Shape;3726;g89f325e8c8_0_4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7" name="Google Shape;3727;g89f325e8c8_0_4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7296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g89f325e8c8_0_20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3" name="Google Shape;1293;g89f325e8c8_0_20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6052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8491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2703575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3841816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g89f325e8c8_0_20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3" name="Google Shape;1293;g89f325e8c8_0_20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91706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42420892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g89f325e8c8_0_20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3" name="Google Shape;1293;g89f325e8c8_0_20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31393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40077362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2258599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89f1087ede_0_2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9" name="Google Shape;1009;g89f1087ede_0_2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1376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g89f325e8c8_0_18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9" name="Google Shape;1059;g89f325e8c8_0_18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46768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5"/>
        <p:cNvGrpSpPr/>
        <p:nvPr/>
      </p:nvGrpSpPr>
      <p:grpSpPr>
        <a:xfrm>
          <a:off x="0" y="0"/>
          <a:ext cx="0" cy="0"/>
          <a:chOff x="0" y="0"/>
          <a:chExt cx="0" cy="0"/>
        </a:xfrm>
      </p:grpSpPr>
      <p:sp>
        <p:nvSpPr>
          <p:cNvPr id="3726" name="Google Shape;3726;g89f325e8c8_0_4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7" name="Google Shape;3727;g89f325e8c8_0_4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69376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5"/>
        <p:cNvGrpSpPr/>
        <p:nvPr/>
      </p:nvGrpSpPr>
      <p:grpSpPr>
        <a:xfrm>
          <a:off x="0" y="0"/>
          <a:ext cx="0" cy="0"/>
          <a:chOff x="0" y="0"/>
          <a:chExt cx="0" cy="0"/>
        </a:xfrm>
      </p:grpSpPr>
      <p:sp>
        <p:nvSpPr>
          <p:cNvPr id="3726" name="Google Shape;3726;g89f325e8c8_0_4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7" name="Google Shape;3727;g89f325e8c8_0_4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21370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g89f325e8c8_0_20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3" name="Google Shape;1293;g89f325e8c8_0_20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70289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63657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g89f325e8c8_0_18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9" name="Google Shape;1059;g89f325e8c8_0_18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18197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5"/>
        <p:cNvGrpSpPr/>
        <p:nvPr/>
      </p:nvGrpSpPr>
      <p:grpSpPr>
        <a:xfrm>
          <a:off x="0" y="0"/>
          <a:ext cx="0" cy="0"/>
          <a:chOff x="0" y="0"/>
          <a:chExt cx="0" cy="0"/>
        </a:xfrm>
      </p:grpSpPr>
      <p:sp>
        <p:nvSpPr>
          <p:cNvPr id="3726" name="Google Shape;3726;g89f325e8c8_0_4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7" name="Google Shape;3727;g89f325e8c8_0_4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47305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g89f325e8c8_0_20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3" name="Google Shape;1293;g89f325e8c8_0_20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21434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85323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g89f325e8c8_0_18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9" name="Google Shape;1059;g89f325e8c8_0_18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1896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g89f325e8c8_0_1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4" name="Google Shape;1074;g89f325e8c8_0_1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95403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5"/>
        <p:cNvGrpSpPr/>
        <p:nvPr/>
      </p:nvGrpSpPr>
      <p:grpSpPr>
        <a:xfrm>
          <a:off x="0" y="0"/>
          <a:ext cx="0" cy="0"/>
          <a:chOff x="0" y="0"/>
          <a:chExt cx="0" cy="0"/>
        </a:xfrm>
      </p:grpSpPr>
      <p:sp>
        <p:nvSpPr>
          <p:cNvPr id="3726" name="Google Shape;3726;g89f325e8c8_0_4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7" name="Google Shape;3727;g89f325e8c8_0_4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43499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g89f325e8c8_0_20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3" name="Google Shape;1293;g89f325e8c8_0_20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91137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25348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g89f325e8c8_0_18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9" name="Google Shape;1059;g89f325e8c8_0_18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21081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5"/>
        <p:cNvGrpSpPr/>
        <p:nvPr/>
      </p:nvGrpSpPr>
      <p:grpSpPr>
        <a:xfrm>
          <a:off x="0" y="0"/>
          <a:ext cx="0" cy="0"/>
          <a:chOff x="0" y="0"/>
          <a:chExt cx="0" cy="0"/>
        </a:xfrm>
      </p:grpSpPr>
      <p:sp>
        <p:nvSpPr>
          <p:cNvPr id="3726" name="Google Shape;3726;g89f325e8c8_0_4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7" name="Google Shape;3727;g89f325e8c8_0_4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55340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g89f325e8c8_0_20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3" name="Google Shape;1293;g89f325e8c8_0_20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15608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03566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89f325e8c8_0_19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89f325e8c8_0_1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95110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33029768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1"/>
        <p:cNvGrpSpPr/>
        <p:nvPr/>
      </p:nvGrpSpPr>
      <p:grpSpPr>
        <a:xfrm>
          <a:off x="0" y="0"/>
          <a:ext cx="0" cy="0"/>
          <a:chOff x="0" y="0"/>
          <a:chExt cx="0" cy="0"/>
        </a:xfrm>
      </p:grpSpPr>
      <p:sp>
        <p:nvSpPr>
          <p:cNvPr id="3612" name="Google Shape;3612;g89f325e8c8_0_2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3" name="Google Shape;3613;g89f325e8c8_0_2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1466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89f325e8c8_0_1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89f325e8c8_0_1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24164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1"/>
        <p:cNvGrpSpPr/>
        <p:nvPr/>
      </p:nvGrpSpPr>
      <p:grpSpPr>
        <a:xfrm>
          <a:off x="0" y="0"/>
          <a:ext cx="0" cy="0"/>
          <a:chOff x="0" y="0"/>
          <a:chExt cx="0" cy="0"/>
        </a:xfrm>
      </p:grpSpPr>
      <p:sp>
        <p:nvSpPr>
          <p:cNvPr id="3632" name="Google Shape;3632;g89f325e8c8_0_2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3" name="Google Shape;3633;g89f325e8c8_0_2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5480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g89f325e8c8_0_18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4" name="Google Shape;1134;g89f325e8c8_0_18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76904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35314639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6821717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89f325e8c8_0_19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89f325e8c8_0_1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09510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1"/>
        <p:cNvGrpSpPr/>
        <p:nvPr/>
      </p:nvGrpSpPr>
      <p:grpSpPr>
        <a:xfrm>
          <a:off x="0" y="0"/>
          <a:ext cx="0" cy="0"/>
          <a:chOff x="0" y="0"/>
          <a:chExt cx="0" cy="0"/>
        </a:xfrm>
      </p:grpSpPr>
      <p:sp>
        <p:nvSpPr>
          <p:cNvPr id="3652" name="Google Shape;3652;g9107ef4719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3" name="Google Shape;3653;g9107ef4719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96355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1"/>
        <p:cNvGrpSpPr/>
        <p:nvPr/>
      </p:nvGrpSpPr>
      <p:grpSpPr>
        <a:xfrm>
          <a:off x="0" y="0"/>
          <a:ext cx="0" cy="0"/>
          <a:chOff x="0" y="0"/>
          <a:chExt cx="0" cy="0"/>
        </a:xfrm>
      </p:grpSpPr>
      <p:sp>
        <p:nvSpPr>
          <p:cNvPr id="3652" name="Google Shape;3652;g9107ef4719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3" name="Google Shape;3653;g9107ef4719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29624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89f325e8c8_0_19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89f325e8c8_0_1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04732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1"/>
        <p:cNvGrpSpPr/>
        <p:nvPr/>
      </p:nvGrpSpPr>
      <p:grpSpPr>
        <a:xfrm>
          <a:off x="0" y="0"/>
          <a:ext cx="0" cy="0"/>
          <a:chOff x="0" y="0"/>
          <a:chExt cx="0" cy="0"/>
        </a:xfrm>
      </p:grpSpPr>
      <p:sp>
        <p:nvSpPr>
          <p:cNvPr id="3652" name="Google Shape;3652;g9107ef4719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3" name="Google Shape;3653;g9107ef4719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94027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89f325e8c8_0_19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89f325e8c8_0_1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6911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g89f325e8c8_0_1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7" name="Google Shape;1067;g89f325e8c8_0_1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47601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3"/>
        <p:cNvGrpSpPr/>
        <p:nvPr/>
      </p:nvGrpSpPr>
      <p:grpSpPr>
        <a:xfrm>
          <a:off x="0" y="0"/>
          <a:ext cx="0" cy="0"/>
          <a:chOff x="0" y="0"/>
          <a:chExt cx="0" cy="0"/>
        </a:xfrm>
      </p:grpSpPr>
      <p:sp>
        <p:nvSpPr>
          <p:cNvPr id="3554" name="Google Shape;3554;g89f325e8c8_0_2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5" name="Google Shape;3555;g89f325e8c8_0_2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07266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11343874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2379085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29041626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28312711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31265237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17832034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5112655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6018201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3501467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g89f325e8c8_0_18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9" name="Google Shape;1119;g89f325e8c8_0_18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5353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11531946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3776163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373296111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7629230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25961823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157239394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78763456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21019906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350016053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1022130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39964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1"/>
        <p:cNvGrpSpPr/>
        <p:nvPr/>
      </p:nvGrpSpPr>
      <p:grpSpPr>
        <a:xfrm>
          <a:off x="0" y="0"/>
          <a:ext cx="0" cy="0"/>
          <a:chOff x="0" y="0"/>
          <a:chExt cx="0" cy="0"/>
        </a:xfrm>
      </p:grpSpPr>
      <p:sp>
        <p:nvSpPr>
          <p:cNvPr id="3652" name="Google Shape;3652;g9107ef4719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3" name="Google Shape;3653;g9107ef4719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26721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97725370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416999037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117228087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41619912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89f325e8c8_0_19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89f325e8c8_0_1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305366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182568358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371810252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9866374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210576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89f325e8c8_0_1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89f325e8c8_0_1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809736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267969754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167709675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251232426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367262481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343100957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4249781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89f325e8c8_0_19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89f325e8c8_0_1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311971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3"/>
        <p:cNvGrpSpPr/>
        <p:nvPr/>
      </p:nvGrpSpPr>
      <p:grpSpPr>
        <a:xfrm>
          <a:off x="0" y="0"/>
          <a:ext cx="0" cy="0"/>
          <a:chOff x="0" y="0"/>
          <a:chExt cx="0" cy="0"/>
        </a:xfrm>
      </p:grpSpPr>
      <p:sp>
        <p:nvSpPr>
          <p:cNvPr id="3954" name="Google Shape;3954;g89f325e8c8_0_47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5" name="Google Shape;3955;g89f325e8c8_0_4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455738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3"/>
        <p:cNvGrpSpPr/>
        <p:nvPr/>
      </p:nvGrpSpPr>
      <p:grpSpPr>
        <a:xfrm>
          <a:off x="0" y="0"/>
          <a:ext cx="0" cy="0"/>
          <a:chOff x="0" y="0"/>
          <a:chExt cx="0" cy="0"/>
        </a:xfrm>
      </p:grpSpPr>
      <p:sp>
        <p:nvSpPr>
          <p:cNvPr id="3954" name="Google Shape;3954;g89f325e8c8_0_47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5" name="Google Shape;3955;g89f325e8c8_0_4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948999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6"/>
        <p:cNvGrpSpPr/>
        <p:nvPr/>
      </p:nvGrpSpPr>
      <p:grpSpPr>
        <a:xfrm>
          <a:off x="0" y="0"/>
          <a:ext cx="0" cy="0"/>
          <a:chOff x="0" y="0"/>
          <a:chExt cx="0" cy="0"/>
        </a:xfrm>
      </p:grpSpPr>
      <p:sp>
        <p:nvSpPr>
          <p:cNvPr id="4027" name="Google Shape;4027;g89f325e8c8_0_47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8" name="Google Shape;4028;g89f325e8c8_0_47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2014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g89f325e8c8_0_18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9" name="Google Shape;1059;g89f325e8c8_0_18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25340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7986667" y="3871509"/>
            <a:ext cx="1717686" cy="1718100"/>
            <a:chOff x="1347125" y="349025"/>
            <a:chExt cx="4978800" cy="4980000"/>
          </a:xfrm>
        </p:grpSpPr>
        <p:sp>
          <p:nvSpPr>
            <p:cNvPr id="10" name="Google Shape;10;p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32;p2"/>
          <p:cNvSpPr txBox="1">
            <a:spLocks noGrp="1"/>
          </p:cNvSpPr>
          <p:nvPr>
            <p:ph type="ctrTitle"/>
          </p:nvPr>
        </p:nvSpPr>
        <p:spPr>
          <a:xfrm>
            <a:off x="4802150" y="2191025"/>
            <a:ext cx="3670200" cy="7038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None/>
              <a:defRPr sz="5000" b="1">
                <a:solidFill>
                  <a:schemeClr val="accent5"/>
                </a:solidFill>
                <a:latin typeface="Roboto"/>
                <a:ea typeface="Roboto"/>
                <a:cs typeface="Roboto"/>
                <a:sym typeface="Roboto"/>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33" name="Google Shape;33;p2"/>
          <p:cNvSpPr txBox="1">
            <a:spLocks noGrp="1"/>
          </p:cNvSpPr>
          <p:nvPr>
            <p:ph type="subTitle" idx="1"/>
          </p:nvPr>
        </p:nvSpPr>
        <p:spPr>
          <a:xfrm>
            <a:off x="4802150" y="2894825"/>
            <a:ext cx="3670200" cy="4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atin typeface="Muli"/>
                <a:ea typeface="Muli"/>
                <a:cs typeface="Muli"/>
                <a:sym typeface="Muli"/>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34" name="Google Shape;34;p2"/>
          <p:cNvSpPr/>
          <p:nvPr/>
        </p:nvSpPr>
        <p:spPr>
          <a:xfrm rot="2539751">
            <a:off x="7373540" y="-3610679"/>
            <a:ext cx="3172176" cy="4788852"/>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9266724">
            <a:off x="7693752" y="915166"/>
            <a:ext cx="251060" cy="25106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1213771" y="4606354"/>
            <a:ext cx="1804088" cy="451696"/>
          </a:xfrm>
          <a:prstGeom prst="rect">
            <a:avLst/>
          </a:prstGeom>
        </p:spPr>
      </p:pic>
      <p:pic>
        <p:nvPicPr>
          <p:cNvPr id="37"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p:cSld name="BLANK_1_1">
    <p:spTree>
      <p:nvGrpSpPr>
        <p:cNvPr id="1" name="Shape 202"/>
        <p:cNvGrpSpPr/>
        <p:nvPr/>
      </p:nvGrpSpPr>
      <p:grpSpPr>
        <a:xfrm>
          <a:off x="0" y="0"/>
          <a:ext cx="0" cy="0"/>
          <a:chOff x="0" y="0"/>
          <a:chExt cx="0" cy="0"/>
        </a:xfrm>
      </p:grpSpPr>
      <p:sp>
        <p:nvSpPr>
          <p:cNvPr id="203" name="Google Shape;203;p15"/>
          <p:cNvSpPr/>
          <p:nvPr/>
        </p:nvSpPr>
        <p:spPr>
          <a:xfrm>
            <a:off x="7084000" y="540000"/>
            <a:ext cx="4029000" cy="4029000"/>
          </a:xfrm>
          <a:prstGeom prst="donut">
            <a:avLst>
              <a:gd name="adj" fmla="val 17842"/>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5"/>
          <p:cNvSpPr txBox="1">
            <a:spLocks noGrp="1"/>
          </p:cNvSpPr>
          <p:nvPr>
            <p:ph type="subTitle" idx="1"/>
          </p:nvPr>
        </p:nvSpPr>
        <p:spPr>
          <a:xfrm>
            <a:off x="1571444" y="2343448"/>
            <a:ext cx="19794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05" name="Google Shape;205;p15"/>
          <p:cNvSpPr txBox="1">
            <a:spLocks noGrp="1"/>
          </p:cNvSpPr>
          <p:nvPr>
            <p:ph type="subTitle" idx="2"/>
          </p:nvPr>
        </p:nvSpPr>
        <p:spPr>
          <a:xfrm>
            <a:off x="1571444" y="4186094"/>
            <a:ext cx="19794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06" name="Google Shape;206;p15"/>
          <p:cNvSpPr txBox="1">
            <a:spLocks noGrp="1"/>
          </p:cNvSpPr>
          <p:nvPr>
            <p:ph type="subTitle" idx="3"/>
          </p:nvPr>
        </p:nvSpPr>
        <p:spPr>
          <a:xfrm>
            <a:off x="4170019" y="2343448"/>
            <a:ext cx="19794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07" name="Google Shape;207;p15"/>
          <p:cNvSpPr txBox="1">
            <a:spLocks noGrp="1"/>
          </p:cNvSpPr>
          <p:nvPr>
            <p:ph type="subTitle" idx="4"/>
          </p:nvPr>
        </p:nvSpPr>
        <p:spPr>
          <a:xfrm>
            <a:off x="4170019" y="4186094"/>
            <a:ext cx="19794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08" name="Google Shape;208;p15"/>
          <p:cNvSpPr/>
          <p:nvPr/>
        </p:nvSpPr>
        <p:spPr>
          <a:xfrm>
            <a:off x="7152238" y="3180800"/>
            <a:ext cx="474000" cy="4740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210"/>
              </a:solidFill>
            </a:endParaRPr>
          </a:p>
        </p:txBody>
      </p:sp>
      <p:grpSp>
        <p:nvGrpSpPr>
          <p:cNvPr id="209" name="Google Shape;209;p15"/>
          <p:cNvGrpSpPr/>
          <p:nvPr/>
        </p:nvGrpSpPr>
        <p:grpSpPr>
          <a:xfrm>
            <a:off x="8073382" y="788704"/>
            <a:ext cx="781174" cy="781362"/>
            <a:chOff x="1347125" y="349025"/>
            <a:chExt cx="4978800" cy="4980000"/>
          </a:xfrm>
        </p:grpSpPr>
        <p:sp>
          <p:nvSpPr>
            <p:cNvPr id="210" name="Google Shape;210;p15"/>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5"/>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5"/>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5"/>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5"/>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5"/>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5"/>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5"/>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5"/>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5"/>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5"/>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5"/>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5"/>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5"/>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5"/>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5"/>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5"/>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5"/>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5"/>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5"/>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5"/>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5"/>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 name="Google Shape;232;p15"/>
          <p:cNvSpPr/>
          <p:nvPr/>
        </p:nvSpPr>
        <p:spPr>
          <a:xfrm>
            <a:off x="6954869" y="963900"/>
            <a:ext cx="286500" cy="2862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210"/>
              </a:solidFill>
            </a:endParaRPr>
          </a:p>
        </p:txBody>
      </p:sp>
      <p:sp>
        <p:nvSpPr>
          <p:cNvPr id="233" name="Google Shape;233;p15"/>
          <p:cNvSpPr txBox="1">
            <a:spLocks noGrp="1"/>
          </p:cNvSpPr>
          <p:nvPr>
            <p:ph type="title"/>
          </p:nvPr>
        </p:nvSpPr>
        <p:spPr>
          <a:xfrm>
            <a:off x="732292" y="741281"/>
            <a:ext cx="6995700" cy="481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BBC1"/>
              </a:buClr>
              <a:buSzPts val="2700"/>
              <a:buNone/>
              <a:defRPr sz="2700">
                <a:solidFill>
                  <a:schemeClr val="accent5"/>
                </a:solidFill>
              </a:defRPr>
            </a:lvl1pPr>
            <a:lvl2pPr lvl="1" rtl="0">
              <a:spcBef>
                <a:spcPts val="0"/>
              </a:spcBef>
              <a:spcAft>
                <a:spcPts val="0"/>
              </a:spcAft>
              <a:buSzPts val="2700"/>
              <a:buNone/>
              <a:defRPr sz="2700"/>
            </a:lvl2pPr>
            <a:lvl3pPr lvl="2" rtl="0">
              <a:spcBef>
                <a:spcPts val="0"/>
              </a:spcBef>
              <a:spcAft>
                <a:spcPts val="0"/>
              </a:spcAft>
              <a:buSzPts val="2700"/>
              <a:buNone/>
              <a:defRPr sz="2700"/>
            </a:lvl3pPr>
            <a:lvl4pPr lvl="3" rtl="0">
              <a:spcBef>
                <a:spcPts val="0"/>
              </a:spcBef>
              <a:spcAft>
                <a:spcPts val="0"/>
              </a:spcAft>
              <a:buSzPts val="2700"/>
              <a:buNone/>
              <a:defRPr sz="2700"/>
            </a:lvl4pPr>
            <a:lvl5pPr lvl="4" rtl="0">
              <a:spcBef>
                <a:spcPts val="0"/>
              </a:spcBef>
              <a:spcAft>
                <a:spcPts val="0"/>
              </a:spcAft>
              <a:buSzPts val="2700"/>
              <a:buNone/>
              <a:defRPr sz="2700"/>
            </a:lvl5pPr>
            <a:lvl6pPr lvl="5" rtl="0">
              <a:spcBef>
                <a:spcPts val="0"/>
              </a:spcBef>
              <a:spcAft>
                <a:spcPts val="0"/>
              </a:spcAft>
              <a:buSzPts val="2700"/>
              <a:buNone/>
              <a:defRPr sz="2700"/>
            </a:lvl6pPr>
            <a:lvl7pPr lvl="6" rtl="0">
              <a:spcBef>
                <a:spcPts val="0"/>
              </a:spcBef>
              <a:spcAft>
                <a:spcPts val="0"/>
              </a:spcAft>
              <a:buSzPts val="2700"/>
              <a:buNone/>
              <a:defRPr sz="2700"/>
            </a:lvl7pPr>
            <a:lvl8pPr lvl="7" rtl="0">
              <a:spcBef>
                <a:spcPts val="0"/>
              </a:spcBef>
              <a:spcAft>
                <a:spcPts val="0"/>
              </a:spcAft>
              <a:buSzPts val="2700"/>
              <a:buNone/>
              <a:defRPr sz="2700"/>
            </a:lvl8pPr>
            <a:lvl9pPr lvl="8" rtl="0">
              <a:spcBef>
                <a:spcPts val="0"/>
              </a:spcBef>
              <a:spcAft>
                <a:spcPts val="0"/>
              </a:spcAft>
              <a:buSzPts val="2700"/>
              <a:buNone/>
              <a:defRPr sz="2700"/>
            </a:lvl9pPr>
          </a:lstStyle>
          <a:p>
            <a:endParaRPr/>
          </a:p>
        </p:txBody>
      </p:sp>
      <p:sp>
        <p:nvSpPr>
          <p:cNvPr id="234" name="Google Shape;234;p15"/>
          <p:cNvSpPr txBox="1">
            <a:spLocks noGrp="1"/>
          </p:cNvSpPr>
          <p:nvPr>
            <p:ph type="subTitle" idx="5"/>
          </p:nvPr>
        </p:nvSpPr>
        <p:spPr>
          <a:xfrm>
            <a:off x="4170019" y="2008356"/>
            <a:ext cx="1979400" cy="30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35" name="Google Shape;235;p15"/>
          <p:cNvSpPr txBox="1">
            <a:spLocks noGrp="1"/>
          </p:cNvSpPr>
          <p:nvPr>
            <p:ph type="subTitle" idx="6"/>
          </p:nvPr>
        </p:nvSpPr>
        <p:spPr>
          <a:xfrm>
            <a:off x="1571444" y="3847548"/>
            <a:ext cx="1979400" cy="30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36" name="Google Shape;236;p15"/>
          <p:cNvSpPr txBox="1">
            <a:spLocks noGrp="1"/>
          </p:cNvSpPr>
          <p:nvPr>
            <p:ph type="subTitle" idx="7"/>
          </p:nvPr>
        </p:nvSpPr>
        <p:spPr>
          <a:xfrm>
            <a:off x="1571444" y="2008356"/>
            <a:ext cx="1979400" cy="30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37" name="Google Shape;237;p15"/>
          <p:cNvSpPr txBox="1">
            <a:spLocks noGrp="1"/>
          </p:cNvSpPr>
          <p:nvPr>
            <p:ph type="subTitle" idx="8"/>
          </p:nvPr>
        </p:nvSpPr>
        <p:spPr>
          <a:xfrm>
            <a:off x="4170019" y="3847556"/>
            <a:ext cx="1979400" cy="30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38" name="Google Shape;238;p15"/>
          <p:cNvSpPr txBox="1">
            <a:spLocks noGrp="1"/>
          </p:cNvSpPr>
          <p:nvPr>
            <p:ph type="title" idx="9" hasCustomPrompt="1"/>
          </p:nvPr>
        </p:nvSpPr>
        <p:spPr>
          <a:xfrm>
            <a:off x="1571450" y="1467606"/>
            <a:ext cx="912000" cy="579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2700"/>
              <a:buNone/>
              <a:defRPr sz="4000">
                <a:solidFill>
                  <a:schemeClr val="accent2"/>
                </a:solidFill>
              </a:defRPr>
            </a:lvl1pPr>
            <a:lvl2pPr lvl="1" algn="ctr" rtl="0">
              <a:spcBef>
                <a:spcPts val="0"/>
              </a:spcBef>
              <a:spcAft>
                <a:spcPts val="0"/>
              </a:spcAft>
              <a:buClr>
                <a:srgbClr val="FF7210"/>
              </a:buClr>
              <a:buSzPts val="2700"/>
              <a:buNone/>
              <a:defRPr>
                <a:solidFill>
                  <a:srgbClr val="FF7210"/>
                </a:solidFill>
              </a:defRPr>
            </a:lvl2pPr>
            <a:lvl3pPr lvl="2" algn="ctr" rtl="0">
              <a:spcBef>
                <a:spcPts val="0"/>
              </a:spcBef>
              <a:spcAft>
                <a:spcPts val="0"/>
              </a:spcAft>
              <a:buClr>
                <a:srgbClr val="FF7210"/>
              </a:buClr>
              <a:buSzPts val="2700"/>
              <a:buNone/>
              <a:defRPr>
                <a:solidFill>
                  <a:srgbClr val="FF7210"/>
                </a:solidFill>
              </a:defRPr>
            </a:lvl3pPr>
            <a:lvl4pPr lvl="3" algn="ctr" rtl="0">
              <a:spcBef>
                <a:spcPts val="0"/>
              </a:spcBef>
              <a:spcAft>
                <a:spcPts val="0"/>
              </a:spcAft>
              <a:buClr>
                <a:srgbClr val="FF7210"/>
              </a:buClr>
              <a:buSzPts val="2700"/>
              <a:buNone/>
              <a:defRPr>
                <a:solidFill>
                  <a:srgbClr val="FF7210"/>
                </a:solidFill>
              </a:defRPr>
            </a:lvl4pPr>
            <a:lvl5pPr lvl="4" algn="ctr" rtl="0">
              <a:spcBef>
                <a:spcPts val="0"/>
              </a:spcBef>
              <a:spcAft>
                <a:spcPts val="0"/>
              </a:spcAft>
              <a:buClr>
                <a:srgbClr val="FF7210"/>
              </a:buClr>
              <a:buSzPts val="2700"/>
              <a:buNone/>
              <a:defRPr>
                <a:solidFill>
                  <a:srgbClr val="FF7210"/>
                </a:solidFill>
              </a:defRPr>
            </a:lvl5pPr>
            <a:lvl6pPr lvl="5" algn="ctr" rtl="0">
              <a:spcBef>
                <a:spcPts val="0"/>
              </a:spcBef>
              <a:spcAft>
                <a:spcPts val="0"/>
              </a:spcAft>
              <a:buClr>
                <a:srgbClr val="FF7210"/>
              </a:buClr>
              <a:buSzPts val="2700"/>
              <a:buNone/>
              <a:defRPr>
                <a:solidFill>
                  <a:srgbClr val="FF7210"/>
                </a:solidFill>
              </a:defRPr>
            </a:lvl6pPr>
            <a:lvl7pPr lvl="6" algn="ctr" rtl="0">
              <a:spcBef>
                <a:spcPts val="0"/>
              </a:spcBef>
              <a:spcAft>
                <a:spcPts val="0"/>
              </a:spcAft>
              <a:buClr>
                <a:srgbClr val="FF7210"/>
              </a:buClr>
              <a:buSzPts val="2700"/>
              <a:buNone/>
              <a:defRPr>
                <a:solidFill>
                  <a:srgbClr val="FF7210"/>
                </a:solidFill>
              </a:defRPr>
            </a:lvl7pPr>
            <a:lvl8pPr lvl="7" algn="ctr" rtl="0">
              <a:spcBef>
                <a:spcPts val="0"/>
              </a:spcBef>
              <a:spcAft>
                <a:spcPts val="0"/>
              </a:spcAft>
              <a:buClr>
                <a:srgbClr val="FF7210"/>
              </a:buClr>
              <a:buSzPts val="2700"/>
              <a:buNone/>
              <a:defRPr>
                <a:solidFill>
                  <a:srgbClr val="FF7210"/>
                </a:solidFill>
              </a:defRPr>
            </a:lvl8pPr>
            <a:lvl9pPr lvl="8" algn="ctr" rtl="0">
              <a:spcBef>
                <a:spcPts val="0"/>
              </a:spcBef>
              <a:spcAft>
                <a:spcPts val="0"/>
              </a:spcAft>
              <a:buClr>
                <a:srgbClr val="FF7210"/>
              </a:buClr>
              <a:buSzPts val="2700"/>
              <a:buNone/>
              <a:defRPr>
                <a:solidFill>
                  <a:srgbClr val="FF7210"/>
                </a:solidFill>
              </a:defRPr>
            </a:lvl9pPr>
          </a:lstStyle>
          <a:p>
            <a:r>
              <a:t>xx%</a:t>
            </a:r>
          </a:p>
        </p:txBody>
      </p:sp>
      <p:sp>
        <p:nvSpPr>
          <p:cNvPr id="239" name="Google Shape;239;p15"/>
          <p:cNvSpPr txBox="1">
            <a:spLocks noGrp="1"/>
          </p:cNvSpPr>
          <p:nvPr>
            <p:ph type="title" idx="13" hasCustomPrompt="1"/>
          </p:nvPr>
        </p:nvSpPr>
        <p:spPr>
          <a:xfrm>
            <a:off x="1571450" y="3299006"/>
            <a:ext cx="912000" cy="579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2700"/>
              <a:buNone/>
              <a:defRPr sz="4000">
                <a:solidFill>
                  <a:schemeClr val="accent2"/>
                </a:solidFill>
              </a:defRPr>
            </a:lvl1pPr>
            <a:lvl2pPr lvl="1" algn="ctr" rtl="0">
              <a:spcBef>
                <a:spcPts val="0"/>
              </a:spcBef>
              <a:spcAft>
                <a:spcPts val="0"/>
              </a:spcAft>
              <a:buClr>
                <a:srgbClr val="FF7210"/>
              </a:buClr>
              <a:buSzPts val="2700"/>
              <a:buNone/>
              <a:defRPr>
                <a:solidFill>
                  <a:srgbClr val="FF7210"/>
                </a:solidFill>
              </a:defRPr>
            </a:lvl2pPr>
            <a:lvl3pPr lvl="2" algn="ctr" rtl="0">
              <a:spcBef>
                <a:spcPts val="0"/>
              </a:spcBef>
              <a:spcAft>
                <a:spcPts val="0"/>
              </a:spcAft>
              <a:buClr>
                <a:srgbClr val="FF7210"/>
              </a:buClr>
              <a:buSzPts val="2700"/>
              <a:buNone/>
              <a:defRPr>
                <a:solidFill>
                  <a:srgbClr val="FF7210"/>
                </a:solidFill>
              </a:defRPr>
            </a:lvl3pPr>
            <a:lvl4pPr lvl="3" algn="ctr" rtl="0">
              <a:spcBef>
                <a:spcPts val="0"/>
              </a:spcBef>
              <a:spcAft>
                <a:spcPts val="0"/>
              </a:spcAft>
              <a:buClr>
                <a:srgbClr val="FF7210"/>
              </a:buClr>
              <a:buSzPts val="2700"/>
              <a:buNone/>
              <a:defRPr>
                <a:solidFill>
                  <a:srgbClr val="FF7210"/>
                </a:solidFill>
              </a:defRPr>
            </a:lvl4pPr>
            <a:lvl5pPr lvl="4" algn="ctr" rtl="0">
              <a:spcBef>
                <a:spcPts val="0"/>
              </a:spcBef>
              <a:spcAft>
                <a:spcPts val="0"/>
              </a:spcAft>
              <a:buClr>
                <a:srgbClr val="FF7210"/>
              </a:buClr>
              <a:buSzPts val="2700"/>
              <a:buNone/>
              <a:defRPr>
                <a:solidFill>
                  <a:srgbClr val="FF7210"/>
                </a:solidFill>
              </a:defRPr>
            </a:lvl5pPr>
            <a:lvl6pPr lvl="5" algn="ctr" rtl="0">
              <a:spcBef>
                <a:spcPts val="0"/>
              </a:spcBef>
              <a:spcAft>
                <a:spcPts val="0"/>
              </a:spcAft>
              <a:buClr>
                <a:srgbClr val="FF7210"/>
              </a:buClr>
              <a:buSzPts val="2700"/>
              <a:buNone/>
              <a:defRPr>
                <a:solidFill>
                  <a:srgbClr val="FF7210"/>
                </a:solidFill>
              </a:defRPr>
            </a:lvl6pPr>
            <a:lvl7pPr lvl="6" algn="ctr" rtl="0">
              <a:spcBef>
                <a:spcPts val="0"/>
              </a:spcBef>
              <a:spcAft>
                <a:spcPts val="0"/>
              </a:spcAft>
              <a:buClr>
                <a:srgbClr val="FF7210"/>
              </a:buClr>
              <a:buSzPts val="2700"/>
              <a:buNone/>
              <a:defRPr>
                <a:solidFill>
                  <a:srgbClr val="FF7210"/>
                </a:solidFill>
              </a:defRPr>
            </a:lvl7pPr>
            <a:lvl8pPr lvl="7" algn="ctr" rtl="0">
              <a:spcBef>
                <a:spcPts val="0"/>
              </a:spcBef>
              <a:spcAft>
                <a:spcPts val="0"/>
              </a:spcAft>
              <a:buClr>
                <a:srgbClr val="FF7210"/>
              </a:buClr>
              <a:buSzPts val="2700"/>
              <a:buNone/>
              <a:defRPr>
                <a:solidFill>
                  <a:srgbClr val="FF7210"/>
                </a:solidFill>
              </a:defRPr>
            </a:lvl8pPr>
            <a:lvl9pPr lvl="8" algn="ctr" rtl="0">
              <a:spcBef>
                <a:spcPts val="0"/>
              </a:spcBef>
              <a:spcAft>
                <a:spcPts val="0"/>
              </a:spcAft>
              <a:buClr>
                <a:srgbClr val="FF7210"/>
              </a:buClr>
              <a:buSzPts val="2700"/>
              <a:buNone/>
              <a:defRPr>
                <a:solidFill>
                  <a:srgbClr val="FF7210"/>
                </a:solidFill>
              </a:defRPr>
            </a:lvl9pPr>
          </a:lstStyle>
          <a:p>
            <a:r>
              <a:t>xx%</a:t>
            </a:r>
          </a:p>
        </p:txBody>
      </p:sp>
      <p:sp>
        <p:nvSpPr>
          <p:cNvPr id="240" name="Google Shape;240;p15"/>
          <p:cNvSpPr txBox="1">
            <a:spLocks noGrp="1"/>
          </p:cNvSpPr>
          <p:nvPr>
            <p:ph type="title" idx="14" hasCustomPrompt="1"/>
          </p:nvPr>
        </p:nvSpPr>
        <p:spPr>
          <a:xfrm>
            <a:off x="4174100" y="3299006"/>
            <a:ext cx="912000" cy="579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2700"/>
              <a:buNone/>
              <a:defRPr sz="4000">
                <a:solidFill>
                  <a:schemeClr val="accent2"/>
                </a:solidFill>
              </a:defRPr>
            </a:lvl1pPr>
            <a:lvl2pPr lvl="1" algn="ctr" rtl="0">
              <a:spcBef>
                <a:spcPts val="0"/>
              </a:spcBef>
              <a:spcAft>
                <a:spcPts val="0"/>
              </a:spcAft>
              <a:buClr>
                <a:srgbClr val="FF7210"/>
              </a:buClr>
              <a:buSzPts val="2700"/>
              <a:buNone/>
              <a:defRPr>
                <a:solidFill>
                  <a:srgbClr val="FF7210"/>
                </a:solidFill>
              </a:defRPr>
            </a:lvl2pPr>
            <a:lvl3pPr lvl="2" algn="ctr" rtl="0">
              <a:spcBef>
                <a:spcPts val="0"/>
              </a:spcBef>
              <a:spcAft>
                <a:spcPts val="0"/>
              </a:spcAft>
              <a:buClr>
                <a:srgbClr val="FF7210"/>
              </a:buClr>
              <a:buSzPts val="2700"/>
              <a:buNone/>
              <a:defRPr>
                <a:solidFill>
                  <a:srgbClr val="FF7210"/>
                </a:solidFill>
              </a:defRPr>
            </a:lvl3pPr>
            <a:lvl4pPr lvl="3" algn="ctr" rtl="0">
              <a:spcBef>
                <a:spcPts val="0"/>
              </a:spcBef>
              <a:spcAft>
                <a:spcPts val="0"/>
              </a:spcAft>
              <a:buClr>
                <a:srgbClr val="FF7210"/>
              </a:buClr>
              <a:buSzPts val="2700"/>
              <a:buNone/>
              <a:defRPr>
                <a:solidFill>
                  <a:srgbClr val="FF7210"/>
                </a:solidFill>
              </a:defRPr>
            </a:lvl4pPr>
            <a:lvl5pPr lvl="4" algn="ctr" rtl="0">
              <a:spcBef>
                <a:spcPts val="0"/>
              </a:spcBef>
              <a:spcAft>
                <a:spcPts val="0"/>
              </a:spcAft>
              <a:buClr>
                <a:srgbClr val="FF7210"/>
              </a:buClr>
              <a:buSzPts val="2700"/>
              <a:buNone/>
              <a:defRPr>
                <a:solidFill>
                  <a:srgbClr val="FF7210"/>
                </a:solidFill>
              </a:defRPr>
            </a:lvl5pPr>
            <a:lvl6pPr lvl="5" algn="ctr" rtl="0">
              <a:spcBef>
                <a:spcPts val="0"/>
              </a:spcBef>
              <a:spcAft>
                <a:spcPts val="0"/>
              </a:spcAft>
              <a:buClr>
                <a:srgbClr val="FF7210"/>
              </a:buClr>
              <a:buSzPts val="2700"/>
              <a:buNone/>
              <a:defRPr>
                <a:solidFill>
                  <a:srgbClr val="FF7210"/>
                </a:solidFill>
              </a:defRPr>
            </a:lvl6pPr>
            <a:lvl7pPr lvl="6" algn="ctr" rtl="0">
              <a:spcBef>
                <a:spcPts val="0"/>
              </a:spcBef>
              <a:spcAft>
                <a:spcPts val="0"/>
              </a:spcAft>
              <a:buClr>
                <a:srgbClr val="FF7210"/>
              </a:buClr>
              <a:buSzPts val="2700"/>
              <a:buNone/>
              <a:defRPr>
                <a:solidFill>
                  <a:srgbClr val="FF7210"/>
                </a:solidFill>
              </a:defRPr>
            </a:lvl7pPr>
            <a:lvl8pPr lvl="7" algn="ctr" rtl="0">
              <a:spcBef>
                <a:spcPts val="0"/>
              </a:spcBef>
              <a:spcAft>
                <a:spcPts val="0"/>
              </a:spcAft>
              <a:buClr>
                <a:srgbClr val="FF7210"/>
              </a:buClr>
              <a:buSzPts val="2700"/>
              <a:buNone/>
              <a:defRPr>
                <a:solidFill>
                  <a:srgbClr val="FF7210"/>
                </a:solidFill>
              </a:defRPr>
            </a:lvl8pPr>
            <a:lvl9pPr lvl="8" algn="ctr" rtl="0">
              <a:spcBef>
                <a:spcPts val="0"/>
              </a:spcBef>
              <a:spcAft>
                <a:spcPts val="0"/>
              </a:spcAft>
              <a:buClr>
                <a:srgbClr val="FF7210"/>
              </a:buClr>
              <a:buSzPts val="2700"/>
              <a:buNone/>
              <a:defRPr>
                <a:solidFill>
                  <a:srgbClr val="FF7210"/>
                </a:solidFill>
              </a:defRPr>
            </a:lvl9pPr>
          </a:lstStyle>
          <a:p>
            <a:r>
              <a:t>xx%</a:t>
            </a:r>
          </a:p>
        </p:txBody>
      </p:sp>
      <p:sp>
        <p:nvSpPr>
          <p:cNvPr id="241" name="Google Shape;241;p15"/>
          <p:cNvSpPr txBox="1">
            <a:spLocks noGrp="1"/>
          </p:cNvSpPr>
          <p:nvPr>
            <p:ph type="title" idx="15" hasCustomPrompt="1"/>
          </p:nvPr>
        </p:nvSpPr>
        <p:spPr>
          <a:xfrm>
            <a:off x="4174100" y="1467606"/>
            <a:ext cx="912000" cy="579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2700"/>
              <a:buNone/>
              <a:defRPr sz="4000">
                <a:solidFill>
                  <a:schemeClr val="accent2"/>
                </a:solidFill>
              </a:defRPr>
            </a:lvl1pPr>
            <a:lvl2pPr lvl="1" algn="ctr" rtl="0">
              <a:spcBef>
                <a:spcPts val="0"/>
              </a:spcBef>
              <a:spcAft>
                <a:spcPts val="0"/>
              </a:spcAft>
              <a:buClr>
                <a:srgbClr val="FF7210"/>
              </a:buClr>
              <a:buSzPts val="2700"/>
              <a:buNone/>
              <a:defRPr>
                <a:solidFill>
                  <a:srgbClr val="FF7210"/>
                </a:solidFill>
              </a:defRPr>
            </a:lvl2pPr>
            <a:lvl3pPr lvl="2" algn="ctr" rtl="0">
              <a:spcBef>
                <a:spcPts val="0"/>
              </a:spcBef>
              <a:spcAft>
                <a:spcPts val="0"/>
              </a:spcAft>
              <a:buClr>
                <a:srgbClr val="FF7210"/>
              </a:buClr>
              <a:buSzPts val="2700"/>
              <a:buNone/>
              <a:defRPr>
                <a:solidFill>
                  <a:srgbClr val="FF7210"/>
                </a:solidFill>
              </a:defRPr>
            </a:lvl3pPr>
            <a:lvl4pPr lvl="3" algn="ctr" rtl="0">
              <a:spcBef>
                <a:spcPts val="0"/>
              </a:spcBef>
              <a:spcAft>
                <a:spcPts val="0"/>
              </a:spcAft>
              <a:buClr>
                <a:srgbClr val="FF7210"/>
              </a:buClr>
              <a:buSzPts val="2700"/>
              <a:buNone/>
              <a:defRPr>
                <a:solidFill>
                  <a:srgbClr val="FF7210"/>
                </a:solidFill>
              </a:defRPr>
            </a:lvl4pPr>
            <a:lvl5pPr lvl="4" algn="ctr" rtl="0">
              <a:spcBef>
                <a:spcPts val="0"/>
              </a:spcBef>
              <a:spcAft>
                <a:spcPts val="0"/>
              </a:spcAft>
              <a:buClr>
                <a:srgbClr val="FF7210"/>
              </a:buClr>
              <a:buSzPts val="2700"/>
              <a:buNone/>
              <a:defRPr>
                <a:solidFill>
                  <a:srgbClr val="FF7210"/>
                </a:solidFill>
              </a:defRPr>
            </a:lvl5pPr>
            <a:lvl6pPr lvl="5" algn="ctr" rtl="0">
              <a:spcBef>
                <a:spcPts val="0"/>
              </a:spcBef>
              <a:spcAft>
                <a:spcPts val="0"/>
              </a:spcAft>
              <a:buClr>
                <a:srgbClr val="FF7210"/>
              </a:buClr>
              <a:buSzPts val="2700"/>
              <a:buNone/>
              <a:defRPr>
                <a:solidFill>
                  <a:srgbClr val="FF7210"/>
                </a:solidFill>
              </a:defRPr>
            </a:lvl6pPr>
            <a:lvl7pPr lvl="6" algn="ctr" rtl="0">
              <a:spcBef>
                <a:spcPts val="0"/>
              </a:spcBef>
              <a:spcAft>
                <a:spcPts val="0"/>
              </a:spcAft>
              <a:buClr>
                <a:srgbClr val="FF7210"/>
              </a:buClr>
              <a:buSzPts val="2700"/>
              <a:buNone/>
              <a:defRPr>
                <a:solidFill>
                  <a:srgbClr val="FF7210"/>
                </a:solidFill>
              </a:defRPr>
            </a:lvl7pPr>
            <a:lvl8pPr lvl="7" algn="ctr" rtl="0">
              <a:spcBef>
                <a:spcPts val="0"/>
              </a:spcBef>
              <a:spcAft>
                <a:spcPts val="0"/>
              </a:spcAft>
              <a:buClr>
                <a:srgbClr val="FF7210"/>
              </a:buClr>
              <a:buSzPts val="2700"/>
              <a:buNone/>
              <a:defRPr>
                <a:solidFill>
                  <a:srgbClr val="FF7210"/>
                </a:solidFill>
              </a:defRPr>
            </a:lvl8pPr>
            <a:lvl9pPr lvl="8" algn="ctr" rtl="0">
              <a:spcBef>
                <a:spcPts val="0"/>
              </a:spcBef>
              <a:spcAft>
                <a:spcPts val="0"/>
              </a:spcAft>
              <a:buClr>
                <a:srgbClr val="FF7210"/>
              </a:buClr>
              <a:buSzPts val="2700"/>
              <a:buNone/>
              <a:defRPr>
                <a:solidFill>
                  <a:srgbClr val="FF7210"/>
                </a:solidFill>
              </a:defRPr>
            </a:lvl9pPr>
          </a:lstStyle>
          <a:p>
            <a:r>
              <a:t>xx%</a:t>
            </a:r>
          </a:p>
        </p:txBody>
      </p:sp>
      <p:pic>
        <p:nvPicPr>
          <p:cNvPr id="41"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42"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46400" y="4064230"/>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mp; text">
  <p:cSld name="CUSTOM_1">
    <p:spTree>
      <p:nvGrpSpPr>
        <p:cNvPr id="1" name="Shape 275"/>
        <p:cNvGrpSpPr/>
        <p:nvPr/>
      </p:nvGrpSpPr>
      <p:grpSpPr>
        <a:xfrm>
          <a:off x="0" y="0"/>
          <a:ext cx="0" cy="0"/>
          <a:chOff x="0" y="0"/>
          <a:chExt cx="0" cy="0"/>
        </a:xfrm>
      </p:grpSpPr>
      <p:sp>
        <p:nvSpPr>
          <p:cNvPr id="276" name="Google Shape;276;p17"/>
          <p:cNvSpPr/>
          <p:nvPr/>
        </p:nvSpPr>
        <p:spPr>
          <a:xfrm flipH="1">
            <a:off x="-6" y="0"/>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7"/>
          <p:cNvSpPr txBox="1">
            <a:spLocks noGrp="1"/>
          </p:cNvSpPr>
          <p:nvPr>
            <p:ph type="title"/>
          </p:nvPr>
        </p:nvSpPr>
        <p:spPr>
          <a:xfrm>
            <a:off x="5075700" y="1211551"/>
            <a:ext cx="3348300" cy="1308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BBC1"/>
              </a:buClr>
              <a:buSzPts val="2700"/>
              <a:buNone/>
              <a:defRPr>
                <a:solidFill>
                  <a:schemeClr val="accent5"/>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78" name="Google Shape;278;p17"/>
          <p:cNvSpPr txBox="1">
            <a:spLocks noGrp="1"/>
          </p:cNvSpPr>
          <p:nvPr>
            <p:ph type="subTitle" idx="1"/>
          </p:nvPr>
        </p:nvSpPr>
        <p:spPr>
          <a:xfrm>
            <a:off x="5075700" y="2519550"/>
            <a:ext cx="3040800" cy="77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pic>
        <p:nvPicPr>
          <p:cNvPr id="5"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148638" y="4505104"/>
            <a:ext cx="1804088" cy="451696"/>
          </a:xfrm>
          <a:prstGeom prst="rect">
            <a:avLst/>
          </a:prstGeom>
        </p:spPr>
      </p:pic>
      <p:pic>
        <p:nvPicPr>
          <p:cNvPr id="6"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702029"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Image">
  <p:cSld name="CUSTOM_2">
    <p:spTree>
      <p:nvGrpSpPr>
        <p:cNvPr id="1" name="Shape 279"/>
        <p:cNvGrpSpPr/>
        <p:nvPr/>
      </p:nvGrpSpPr>
      <p:grpSpPr>
        <a:xfrm>
          <a:off x="0" y="0"/>
          <a:ext cx="0" cy="0"/>
          <a:chOff x="0" y="0"/>
          <a:chExt cx="0" cy="0"/>
        </a:xfrm>
      </p:grpSpPr>
      <p:sp>
        <p:nvSpPr>
          <p:cNvPr id="280" name="Google Shape;280;p18"/>
          <p:cNvSpPr txBox="1">
            <a:spLocks noGrp="1"/>
          </p:cNvSpPr>
          <p:nvPr>
            <p:ph type="title"/>
          </p:nvPr>
        </p:nvSpPr>
        <p:spPr>
          <a:xfrm>
            <a:off x="5222700" y="3172350"/>
            <a:ext cx="3201300" cy="1017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BBC1"/>
              </a:buClr>
              <a:buSzPts val="2700"/>
              <a:buNone/>
              <a:defRPr sz="2700">
                <a:solidFill>
                  <a:schemeClr val="accent5"/>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pic>
        <p:nvPicPr>
          <p:cNvPr id="3"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4"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ly title 2">
  <p:cSld name="CUSTOM_3">
    <p:bg>
      <p:bgPr>
        <a:solidFill>
          <a:srgbClr val="F0F7ED"/>
        </a:solidFill>
        <a:effectLst/>
      </p:bgPr>
    </p:bg>
    <p:spTree>
      <p:nvGrpSpPr>
        <p:cNvPr id="1" name="Shape 281"/>
        <p:cNvGrpSpPr/>
        <p:nvPr/>
      </p:nvGrpSpPr>
      <p:grpSpPr>
        <a:xfrm>
          <a:off x="0" y="0"/>
          <a:ext cx="0" cy="0"/>
          <a:chOff x="0" y="0"/>
          <a:chExt cx="0" cy="0"/>
        </a:xfrm>
      </p:grpSpPr>
      <p:grpSp>
        <p:nvGrpSpPr>
          <p:cNvPr id="282" name="Google Shape;282;p19"/>
          <p:cNvGrpSpPr/>
          <p:nvPr/>
        </p:nvGrpSpPr>
        <p:grpSpPr>
          <a:xfrm>
            <a:off x="-40261" y="-268502"/>
            <a:ext cx="760263" cy="760446"/>
            <a:chOff x="1347125" y="349025"/>
            <a:chExt cx="4978800" cy="4980000"/>
          </a:xfrm>
        </p:grpSpPr>
        <p:sp>
          <p:nvSpPr>
            <p:cNvPr id="283" name="Google Shape;283;p1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5" name="Google Shape;305;p19"/>
          <p:cNvSpPr/>
          <p:nvPr/>
        </p:nvSpPr>
        <p:spPr>
          <a:xfrm>
            <a:off x="-259370" y="235628"/>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9"/>
          <p:cNvSpPr txBox="1">
            <a:spLocks noGrp="1"/>
          </p:cNvSpPr>
          <p:nvPr>
            <p:ph type="title"/>
          </p:nvPr>
        </p:nvSpPr>
        <p:spPr>
          <a:xfrm>
            <a:off x="1074150" y="384048"/>
            <a:ext cx="6995700" cy="56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latin typeface="Roboto" panose="02000000000000000000" pitchFamily="2" charset="0"/>
                <a:ea typeface="Roboto" panose="02000000000000000000" pitchFamily="2" charset="0"/>
                <a:cs typeface="Roboto" panose="02000000000000000000" pitchFamily="2" charset="0"/>
                <a:sym typeface="Helvetica Neue"/>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grpSp>
        <p:nvGrpSpPr>
          <p:cNvPr id="307" name="Google Shape;307;p19"/>
          <p:cNvGrpSpPr/>
          <p:nvPr/>
        </p:nvGrpSpPr>
        <p:grpSpPr>
          <a:xfrm>
            <a:off x="8069842" y="4006534"/>
            <a:ext cx="1717686" cy="1718100"/>
            <a:chOff x="1347125" y="349025"/>
            <a:chExt cx="4978800" cy="4980000"/>
          </a:xfrm>
        </p:grpSpPr>
        <p:sp>
          <p:nvSpPr>
            <p:cNvPr id="308" name="Google Shape;308;p1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 name="Google Shape;330;p19"/>
          <p:cNvSpPr/>
          <p:nvPr/>
        </p:nvSpPr>
        <p:spPr>
          <a:xfrm>
            <a:off x="8742075" y="3856500"/>
            <a:ext cx="258300" cy="2583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9"/>
          <p:cNvSpPr/>
          <p:nvPr/>
        </p:nvSpPr>
        <p:spPr>
          <a:xfrm>
            <a:off x="600625" y="459550"/>
            <a:ext cx="159900" cy="1599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7196287" y="80104"/>
            <a:ext cx="1804088" cy="451696"/>
          </a:xfrm>
          <a:prstGeom prst="rect">
            <a:avLst/>
          </a:prstGeom>
        </p:spPr>
      </p:pic>
      <p:pic>
        <p:nvPicPr>
          <p:cNvPr id="5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ly title 2" preserve="1">
  <p:cSld name="Contents">
    <p:spTree>
      <p:nvGrpSpPr>
        <p:cNvPr id="1" name="Shape 281"/>
        <p:cNvGrpSpPr/>
        <p:nvPr/>
      </p:nvGrpSpPr>
      <p:grpSpPr>
        <a:xfrm>
          <a:off x="0" y="0"/>
          <a:ext cx="0" cy="0"/>
          <a:chOff x="0" y="0"/>
          <a:chExt cx="0" cy="0"/>
        </a:xfrm>
      </p:grpSpPr>
      <p:grpSp>
        <p:nvGrpSpPr>
          <p:cNvPr id="282" name="Google Shape;282;p19"/>
          <p:cNvGrpSpPr/>
          <p:nvPr/>
        </p:nvGrpSpPr>
        <p:grpSpPr>
          <a:xfrm>
            <a:off x="-40261" y="-268502"/>
            <a:ext cx="760263" cy="760446"/>
            <a:chOff x="1347125" y="349025"/>
            <a:chExt cx="4978800" cy="4980000"/>
          </a:xfrm>
        </p:grpSpPr>
        <p:sp>
          <p:nvSpPr>
            <p:cNvPr id="283" name="Google Shape;283;p1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5" name="Google Shape;305;p19"/>
          <p:cNvSpPr/>
          <p:nvPr/>
        </p:nvSpPr>
        <p:spPr>
          <a:xfrm>
            <a:off x="-259370" y="235628"/>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9"/>
          <p:cNvSpPr txBox="1">
            <a:spLocks noGrp="1"/>
          </p:cNvSpPr>
          <p:nvPr>
            <p:ph type="title"/>
          </p:nvPr>
        </p:nvSpPr>
        <p:spPr>
          <a:xfrm>
            <a:off x="1074150" y="384048"/>
            <a:ext cx="6995700" cy="56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latin typeface="Roboto" panose="02000000000000000000" pitchFamily="2" charset="0"/>
                <a:ea typeface="Roboto" panose="02000000000000000000" pitchFamily="2" charset="0"/>
                <a:cs typeface="Roboto" panose="02000000000000000000" pitchFamily="2" charset="0"/>
                <a:sym typeface="Helvetica Neue"/>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grpSp>
        <p:nvGrpSpPr>
          <p:cNvPr id="307" name="Google Shape;307;p19"/>
          <p:cNvGrpSpPr/>
          <p:nvPr/>
        </p:nvGrpSpPr>
        <p:grpSpPr>
          <a:xfrm>
            <a:off x="8069842" y="4006534"/>
            <a:ext cx="1717686" cy="1718100"/>
            <a:chOff x="1347125" y="349025"/>
            <a:chExt cx="4978800" cy="4980000"/>
          </a:xfrm>
        </p:grpSpPr>
        <p:sp>
          <p:nvSpPr>
            <p:cNvPr id="308" name="Google Shape;308;p1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 name="Google Shape;330;p19"/>
          <p:cNvSpPr/>
          <p:nvPr/>
        </p:nvSpPr>
        <p:spPr>
          <a:xfrm>
            <a:off x="8742075" y="3856500"/>
            <a:ext cx="258300" cy="2583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9"/>
          <p:cNvSpPr/>
          <p:nvPr/>
        </p:nvSpPr>
        <p:spPr>
          <a:xfrm>
            <a:off x="600625" y="459550"/>
            <a:ext cx="159900" cy="1599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7196287" y="80104"/>
            <a:ext cx="1804088" cy="451696"/>
          </a:xfrm>
          <a:prstGeom prst="rect">
            <a:avLst/>
          </a:prstGeom>
        </p:spPr>
      </p:pic>
      <p:pic>
        <p:nvPicPr>
          <p:cNvPr id="5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
        <p:nvSpPr>
          <p:cNvPr id="56" name="Google Shape;169;p11"/>
          <p:cNvSpPr txBox="1">
            <a:spLocks/>
          </p:cNvSpPr>
          <p:nvPr userDrawn="1"/>
        </p:nvSpPr>
        <p:spPr>
          <a:xfrm>
            <a:off x="311700" y="1785625"/>
            <a:ext cx="8520600" cy="1151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7210"/>
              </a:buClr>
              <a:buSzPts val="12000"/>
              <a:buFont typeface="Roboto"/>
              <a:buNone/>
              <a:defRPr sz="7000" b="1" i="0" u="none" strike="noStrike" cap="none">
                <a:solidFill>
                  <a:schemeClr val="accent2"/>
                </a:solidFill>
                <a:latin typeface="Roboto"/>
                <a:ea typeface="Roboto"/>
                <a:cs typeface="Roboto"/>
                <a:sym typeface="Roboto"/>
              </a:defRPr>
            </a:lvl1pPr>
            <a:lvl2pPr marR="0" lvl="1"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2pPr>
            <a:lvl3pPr marR="0" lvl="2"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3pPr>
            <a:lvl4pPr marR="0" lvl="3"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4pPr>
            <a:lvl5pPr marR="0" lvl="4"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5pPr>
            <a:lvl6pPr marR="0" lvl="5"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6pPr>
            <a:lvl7pPr marR="0" lvl="6"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7pPr>
            <a:lvl8pPr marR="0" lvl="7"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8pPr>
            <a:lvl9pPr marR="0" lvl="8"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9pPr>
          </a:lstStyle>
          <a:p>
            <a:pPr algn="l"/>
            <a:endParaRPr lang="es-ES" sz="2000" b="0">
              <a:solidFill>
                <a:schemeClr val="tx1"/>
              </a:solidFill>
            </a:endParaRPr>
          </a:p>
        </p:txBody>
      </p:sp>
    </p:spTree>
    <p:extLst>
      <p:ext uri="{BB962C8B-B14F-4D97-AF65-F5344CB8AC3E}">
        <p14:creationId xmlns:p14="http://schemas.microsoft.com/office/powerpoint/2010/main" val="188501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ly title 3">
  <p:cSld name="CUSTOM_4">
    <p:spTree>
      <p:nvGrpSpPr>
        <p:cNvPr id="1" name="Shape 332"/>
        <p:cNvGrpSpPr/>
        <p:nvPr/>
      </p:nvGrpSpPr>
      <p:grpSpPr>
        <a:xfrm>
          <a:off x="0" y="0"/>
          <a:ext cx="0" cy="0"/>
          <a:chOff x="0" y="0"/>
          <a:chExt cx="0" cy="0"/>
        </a:xfrm>
      </p:grpSpPr>
      <p:sp>
        <p:nvSpPr>
          <p:cNvPr id="333" name="Google Shape;333;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grpSp>
        <p:nvGrpSpPr>
          <p:cNvPr id="334" name="Google Shape;334;p20"/>
          <p:cNvGrpSpPr/>
          <p:nvPr/>
        </p:nvGrpSpPr>
        <p:grpSpPr>
          <a:xfrm>
            <a:off x="7969792" y="3804684"/>
            <a:ext cx="1717686" cy="1718100"/>
            <a:chOff x="1347125" y="349025"/>
            <a:chExt cx="4978800" cy="4980000"/>
          </a:xfrm>
        </p:grpSpPr>
        <p:sp>
          <p:nvSpPr>
            <p:cNvPr id="335" name="Google Shape;335;p2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7" name="Google Shape;357;p20"/>
          <p:cNvGrpSpPr/>
          <p:nvPr/>
        </p:nvGrpSpPr>
        <p:grpSpPr>
          <a:xfrm>
            <a:off x="-40261" y="-268502"/>
            <a:ext cx="760263" cy="760446"/>
            <a:chOff x="1347125" y="349025"/>
            <a:chExt cx="4978800" cy="4980000"/>
          </a:xfrm>
        </p:grpSpPr>
        <p:sp>
          <p:nvSpPr>
            <p:cNvPr id="358" name="Google Shape;358;p2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 name="Google Shape;380;p20"/>
          <p:cNvSpPr/>
          <p:nvPr/>
        </p:nvSpPr>
        <p:spPr>
          <a:xfrm>
            <a:off x="8642025" y="3654650"/>
            <a:ext cx="258300" cy="2583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0"/>
          <p:cNvSpPr/>
          <p:nvPr/>
        </p:nvSpPr>
        <p:spPr>
          <a:xfrm>
            <a:off x="140600" y="380100"/>
            <a:ext cx="159900" cy="1599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0"/>
          <p:cNvSpPr/>
          <p:nvPr/>
        </p:nvSpPr>
        <p:spPr>
          <a:xfrm>
            <a:off x="7626000" y="4120650"/>
            <a:ext cx="798000" cy="7980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0"/>
          <p:cNvSpPr txBox="1">
            <a:spLocks noGrp="1"/>
          </p:cNvSpPr>
          <p:nvPr>
            <p:ph type="title"/>
          </p:nvPr>
        </p:nvSpPr>
        <p:spPr>
          <a:xfrm>
            <a:off x="1074150" y="384048"/>
            <a:ext cx="6995700" cy="4386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pic>
        <p:nvPicPr>
          <p:cNvPr id="53"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7282925" y="38705"/>
            <a:ext cx="1804088" cy="451696"/>
          </a:xfrm>
          <a:prstGeom prst="rect">
            <a:avLst/>
          </a:prstGeom>
        </p:spPr>
      </p:pic>
      <p:pic>
        <p:nvPicPr>
          <p:cNvPr id="54"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 Thanks slide" userDrawn="1">
  <p:cSld name="CUSTOM_13">
    <p:bg>
      <p:bgPr>
        <a:solidFill>
          <a:schemeClr val="accent1"/>
        </a:solidFill>
        <a:effectLst/>
      </p:bgPr>
    </p:bg>
    <p:spTree>
      <p:nvGrpSpPr>
        <p:cNvPr id="1" name="Shape 579"/>
        <p:cNvGrpSpPr/>
        <p:nvPr/>
      </p:nvGrpSpPr>
      <p:grpSpPr>
        <a:xfrm>
          <a:off x="0" y="0"/>
          <a:ext cx="0" cy="0"/>
          <a:chOff x="0" y="0"/>
          <a:chExt cx="0" cy="0"/>
        </a:xfrm>
      </p:grpSpPr>
      <p:sp>
        <p:nvSpPr>
          <p:cNvPr id="580" name="Google Shape;580;p29"/>
          <p:cNvSpPr/>
          <p:nvPr/>
        </p:nvSpPr>
        <p:spPr>
          <a:xfrm>
            <a:off x="-936625" y="859450"/>
            <a:ext cx="3151800" cy="3151800"/>
          </a:xfrm>
          <a:prstGeom prst="donut">
            <a:avLst>
              <a:gd name="adj" fmla="val 17842"/>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9"/>
          <p:cNvSpPr/>
          <p:nvPr/>
        </p:nvSpPr>
        <p:spPr>
          <a:xfrm>
            <a:off x="293888" y="3180800"/>
            <a:ext cx="474000" cy="4740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210"/>
              </a:solidFill>
            </a:endParaRPr>
          </a:p>
        </p:txBody>
      </p:sp>
      <p:grpSp>
        <p:nvGrpSpPr>
          <p:cNvPr id="582" name="Google Shape;582;p29"/>
          <p:cNvGrpSpPr/>
          <p:nvPr/>
        </p:nvGrpSpPr>
        <p:grpSpPr>
          <a:xfrm>
            <a:off x="1283282" y="788704"/>
            <a:ext cx="781174" cy="781362"/>
            <a:chOff x="1347125" y="349025"/>
            <a:chExt cx="4978800" cy="4980000"/>
          </a:xfrm>
        </p:grpSpPr>
        <p:sp>
          <p:nvSpPr>
            <p:cNvPr id="583" name="Google Shape;583;p2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5" name="Google Shape;605;p29"/>
          <p:cNvSpPr txBox="1">
            <a:spLocks noGrp="1"/>
          </p:cNvSpPr>
          <p:nvPr>
            <p:ph type="title"/>
          </p:nvPr>
        </p:nvSpPr>
        <p:spPr>
          <a:xfrm>
            <a:off x="2234125" y="2150850"/>
            <a:ext cx="5679300" cy="841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0F7ED"/>
              </a:buClr>
              <a:buSzPts val="4000"/>
              <a:buNone/>
              <a:defRPr sz="4400">
                <a:solidFill>
                  <a:srgbClr val="F0F7ED"/>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2">
  <p:cSld name="CUSTOM_14">
    <p:bg>
      <p:bgPr>
        <a:solidFill>
          <a:schemeClr val="accent1"/>
        </a:solidFill>
        <a:effectLst/>
      </p:bgPr>
    </p:bg>
    <p:spTree>
      <p:nvGrpSpPr>
        <p:cNvPr id="1" name="Shape 608"/>
        <p:cNvGrpSpPr/>
        <p:nvPr/>
      </p:nvGrpSpPr>
      <p:grpSpPr>
        <a:xfrm>
          <a:off x="0" y="0"/>
          <a:ext cx="0" cy="0"/>
          <a:chOff x="0" y="0"/>
          <a:chExt cx="0" cy="0"/>
        </a:xfrm>
      </p:grpSpPr>
      <p:sp>
        <p:nvSpPr>
          <p:cNvPr id="609" name="Google Shape;609;p30"/>
          <p:cNvSpPr/>
          <p:nvPr/>
        </p:nvSpPr>
        <p:spPr>
          <a:xfrm>
            <a:off x="-1441968" y="632603"/>
            <a:ext cx="3764100" cy="37641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nvGrpSpPr>
          <p:cNvPr id="610" name="Google Shape;610;p30"/>
          <p:cNvGrpSpPr/>
          <p:nvPr/>
        </p:nvGrpSpPr>
        <p:grpSpPr>
          <a:xfrm>
            <a:off x="1335868" y="686194"/>
            <a:ext cx="650729" cy="650886"/>
            <a:chOff x="1347125" y="349025"/>
            <a:chExt cx="4978800" cy="4980000"/>
          </a:xfrm>
        </p:grpSpPr>
        <p:sp>
          <p:nvSpPr>
            <p:cNvPr id="611" name="Google Shape;611;p3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3" name="Google Shape;633;p30"/>
          <p:cNvSpPr/>
          <p:nvPr/>
        </p:nvSpPr>
        <p:spPr>
          <a:xfrm>
            <a:off x="246147" y="3433400"/>
            <a:ext cx="501000" cy="5010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0"/>
          <p:cNvSpPr txBox="1">
            <a:spLocks noGrp="1"/>
          </p:cNvSpPr>
          <p:nvPr>
            <p:ph type="title"/>
          </p:nvPr>
        </p:nvSpPr>
        <p:spPr>
          <a:xfrm>
            <a:off x="2417725" y="1959488"/>
            <a:ext cx="5679300" cy="10353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0F7ED"/>
              </a:buClr>
              <a:buSzPts val="4000"/>
              <a:buNone/>
              <a:defRPr sz="4000">
                <a:solidFill>
                  <a:schemeClr val="lt2"/>
                </a:solidFill>
              </a:defRPr>
            </a:lvl1pPr>
            <a:lvl2pPr lvl="1" rtl="0">
              <a:spcBef>
                <a:spcPts val="0"/>
              </a:spcBef>
              <a:spcAft>
                <a:spcPts val="0"/>
              </a:spcAft>
              <a:buClr>
                <a:srgbClr val="F0F7ED"/>
              </a:buClr>
              <a:buSzPts val="3600"/>
              <a:buNone/>
              <a:defRPr sz="3600">
                <a:solidFill>
                  <a:srgbClr val="F0F7ED"/>
                </a:solidFill>
              </a:defRPr>
            </a:lvl2pPr>
            <a:lvl3pPr lvl="2" rtl="0">
              <a:spcBef>
                <a:spcPts val="0"/>
              </a:spcBef>
              <a:spcAft>
                <a:spcPts val="0"/>
              </a:spcAft>
              <a:buClr>
                <a:srgbClr val="F0F7ED"/>
              </a:buClr>
              <a:buSzPts val="3600"/>
              <a:buNone/>
              <a:defRPr sz="3600">
                <a:solidFill>
                  <a:srgbClr val="F0F7ED"/>
                </a:solidFill>
              </a:defRPr>
            </a:lvl3pPr>
            <a:lvl4pPr lvl="3" rtl="0">
              <a:spcBef>
                <a:spcPts val="0"/>
              </a:spcBef>
              <a:spcAft>
                <a:spcPts val="0"/>
              </a:spcAft>
              <a:buClr>
                <a:srgbClr val="F0F7ED"/>
              </a:buClr>
              <a:buSzPts val="3600"/>
              <a:buNone/>
              <a:defRPr sz="3600">
                <a:solidFill>
                  <a:srgbClr val="F0F7ED"/>
                </a:solidFill>
              </a:defRPr>
            </a:lvl4pPr>
            <a:lvl5pPr lvl="4" rtl="0">
              <a:spcBef>
                <a:spcPts val="0"/>
              </a:spcBef>
              <a:spcAft>
                <a:spcPts val="0"/>
              </a:spcAft>
              <a:buClr>
                <a:srgbClr val="F0F7ED"/>
              </a:buClr>
              <a:buSzPts val="3600"/>
              <a:buNone/>
              <a:defRPr sz="3600">
                <a:solidFill>
                  <a:srgbClr val="F0F7ED"/>
                </a:solidFill>
              </a:defRPr>
            </a:lvl5pPr>
            <a:lvl6pPr lvl="5" rtl="0">
              <a:spcBef>
                <a:spcPts val="0"/>
              </a:spcBef>
              <a:spcAft>
                <a:spcPts val="0"/>
              </a:spcAft>
              <a:buClr>
                <a:srgbClr val="F0F7ED"/>
              </a:buClr>
              <a:buSzPts val="3600"/>
              <a:buNone/>
              <a:defRPr sz="3600">
                <a:solidFill>
                  <a:srgbClr val="F0F7ED"/>
                </a:solidFill>
              </a:defRPr>
            </a:lvl6pPr>
            <a:lvl7pPr lvl="6" rtl="0">
              <a:spcBef>
                <a:spcPts val="0"/>
              </a:spcBef>
              <a:spcAft>
                <a:spcPts val="0"/>
              </a:spcAft>
              <a:buClr>
                <a:srgbClr val="F0F7ED"/>
              </a:buClr>
              <a:buSzPts val="3600"/>
              <a:buNone/>
              <a:defRPr sz="3600">
                <a:solidFill>
                  <a:srgbClr val="F0F7ED"/>
                </a:solidFill>
              </a:defRPr>
            </a:lvl7pPr>
            <a:lvl8pPr lvl="7" rtl="0">
              <a:spcBef>
                <a:spcPts val="0"/>
              </a:spcBef>
              <a:spcAft>
                <a:spcPts val="0"/>
              </a:spcAft>
              <a:buClr>
                <a:srgbClr val="F0F7ED"/>
              </a:buClr>
              <a:buSzPts val="3600"/>
              <a:buNone/>
              <a:defRPr sz="3600">
                <a:solidFill>
                  <a:srgbClr val="F0F7ED"/>
                </a:solidFill>
              </a:defRPr>
            </a:lvl8pPr>
            <a:lvl9pPr lvl="8" rtl="0">
              <a:spcBef>
                <a:spcPts val="0"/>
              </a:spcBef>
              <a:spcAft>
                <a:spcPts val="0"/>
              </a:spcAft>
              <a:buClr>
                <a:srgbClr val="F0F7ED"/>
              </a:buClr>
              <a:buSzPts val="3600"/>
              <a:buNone/>
              <a:defRPr sz="3600">
                <a:solidFill>
                  <a:srgbClr val="F0F7ED"/>
                </a:solidFill>
              </a:defRPr>
            </a:lvl9pPr>
          </a:lstStyle>
          <a:p>
            <a:endParaRPr/>
          </a:p>
        </p:txBody>
      </p:sp>
      <p:sp>
        <p:nvSpPr>
          <p:cNvPr id="635" name="Google Shape;635;p30"/>
          <p:cNvSpPr txBox="1">
            <a:spLocks noGrp="1"/>
          </p:cNvSpPr>
          <p:nvPr>
            <p:ph type="subTitle" idx="1"/>
          </p:nvPr>
        </p:nvSpPr>
        <p:spPr>
          <a:xfrm>
            <a:off x="2417725" y="2994913"/>
            <a:ext cx="5679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0F7ED"/>
              </a:buClr>
              <a:buSzPts val="1200"/>
              <a:buNone/>
              <a:defRPr sz="1400">
                <a:solidFill>
                  <a:schemeClr val="lt1"/>
                </a:solidFill>
              </a:defRPr>
            </a:lvl1pPr>
            <a:lvl2pPr lvl="1" algn="ctr" rtl="0">
              <a:lnSpc>
                <a:spcPct val="100000"/>
              </a:lnSpc>
              <a:spcBef>
                <a:spcPts val="0"/>
              </a:spcBef>
              <a:spcAft>
                <a:spcPts val="0"/>
              </a:spcAft>
              <a:buClr>
                <a:srgbClr val="F0F7ED"/>
              </a:buClr>
              <a:buSzPts val="1200"/>
              <a:buNone/>
              <a:defRPr>
                <a:solidFill>
                  <a:srgbClr val="F0F7ED"/>
                </a:solidFill>
              </a:defRPr>
            </a:lvl2pPr>
            <a:lvl3pPr lvl="2" algn="ctr" rtl="0">
              <a:lnSpc>
                <a:spcPct val="100000"/>
              </a:lnSpc>
              <a:spcBef>
                <a:spcPts val="0"/>
              </a:spcBef>
              <a:spcAft>
                <a:spcPts val="0"/>
              </a:spcAft>
              <a:buClr>
                <a:srgbClr val="F0F7ED"/>
              </a:buClr>
              <a:buSzPts val="1200"/>
              <a:buNone/>
              <a:defRPr>
                <a:solidFill>
                  <a:srgbClr val="F0F7ED"/>
                </a:solidFill>
              </a:defRPr>
            </a:lvl3pPr>
            <a:lvl4pPr lvl="3" algn="ctr" rtl="0">
              <a:lnSpc>
                <a:spcPct val="100000"/>
              </a:lnSpc>
              <a:spcBef>
                <a:spcPts val="0"/>
              </a:spcBef>
              <a:spcAft>
                <a:spcPts val="0"/>
              </a:spcAft>
              <a:buClr>
                <a:srgbClr val="F0F7ED"/>
              </a:buClr>
              <a:buSzPts val="1200"/>
              <a:buNone/>
              <a:defRPr>
                <a:solidFill>
                  <a:srgbClr val="F0F7ED"/>
                </a:solidFill>
              </a:defRPr>
            </a:lvl4pPr>
            <a:lvl5pPr lvl="4" algn="ctr" rtl="0">
              <a:lnSpc>
                <a:spcPct val="100000"/>
              </a:lnSpc>
              <a:spcBef>
                <a:spcPts val="0"/>
              </a:spcBef>
              <a:spcAft>
                <a:spcPts val="0"/>
              </a:spcAft>
              <a:buClr>
                <a:srgbClr val="F0F7ED"/>
              </a:buClr>
              <a:buSzPts val="1200"/>
              <a:buNone/>
              <a:defRPr>
                <a:solidFill>
                  <a:srgbClr val="F0F7ED"/>
                </a:solidFill>
              </a:defRPr>
            </a:lvl5pPr>
            <a:lvl6pPr lvl="5" algn="ctr" rtl="0">
              <a:lnSpc>
                <a:spcPct val="100000"/>
              </a:lnSpc>
              <a:spcBef>
                <a:spcPts val="0"/>
              </a:spcBef>
              <a:spcAft>
                <a:spcPts val="0"/>
              </a:spcAft>
              <a:buClr>
                <a:srgbClr val="F0F7ED"/>
              </a:buClr>
              <a:buSzPts val="1200"/>
              <a:buNone/>
              <a:defRPr>
                <a:solidFill>
                  <a:srgbClr val="F0F7ED"/>
                </a:solidFill>
              </a:defRPr>
            </a:lvl6pPr>
            <a:lvl7pPr lvl="6" algn="ctr" rtl="0">
              <a:lnSpc>
                <a:spcPct val="100000"/>
              </a:lnSpc>
              <a:spcBef>
                <a:spcPts val="0"/>
              </a:spcBef>
              <a:spcAft>
                <a:spcPts val="0"/>
              </a:spcAft>
              <a:buClr>
                <a:srgbClr val="F0F7ED"/>
              </a:buClr>
              <a:buSzPts val="1200"/>
              <a:buNone/>
              <a:defRPr>
                <a:solidFill>
                  <a:srgbClr val="F0F7ED"/>
                </a:solidFill>
              </a:defRPr>
            </a:lvl7pPr>
            <a:lvl8pPr lvl="7" algn="ctr" rtl="0">
              <a:lnSpc>
                <a:spcPct val="100000"/>
              </a:lnSpc>
              <a:spcBef>
                <a:spcPts val="0"/>
              </a:spcBef>
              <a:spcAft>
                <a:spcPts val="0"/>
              </a:spcAft>
              <a:buClr>
                <a:srgbClr val="F0F7ED"/>
              </a:buClr>
              <a:buSzPts val="1200"/>
              <a:buNone/>
              <a:defRPr>
                <a:solidFill>
                  <a:srgbClr val="F0F7ED"/>
                </a:solidFill>
              </a:defRPr>
            </a:lvl8pPr>
            <a:lvl9pPr lvl="8" algn="ctr" rtl="0">
              <a:lnSpc>
                <a:spcPct val="100000"/>
              </a:lnSpc>
              <a:spcBef>
                <a:spcPts val="0"/>
              </a:spcBef>
              <a:spcAft>
                <a:spcPts val="0"/>
              </a:spcAft>
              <a:buClr>
                <a:srgbClr val="F0F7ED"/>
              </a:buClr>
              <a:buSzPts val="1200"/>
              <a:buNone/>
              <a:defRPr>
                <a:solidFill>
                  <a:srgbClr val="F0F7ED"/>
                </a:solidFill>
              </a:defRPr>
            </a:lvl9pPr>
          </a:lstStyle>
          <a:p>
            <a:endParaRPr/>
          </a:p>
        </p:txBody>
      </p:sp>
      <p:sp>
        <p:nvSpPr>
          <p:cNvPr id="636" name="Google Shape;636;p30"/>
          <p:cNvSpPr/>
          <p:nvPr/>
        </p:nvSpPr>
        <p:spPr>
          <a:xfrm>
            <a:off x="602498" y="3698775"/>
            <a:ext cx="235500" cy="2355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0"/>
          <p:cNvSpPr txBox="1">
            <a:spLocks noGrp="1"/>
          </p:cNvSpPr>
          <p:nvPr>
            <p:ph type="title" idx="2" hasCustomPrompt="1"/>
          </p:nvPr>
        </p:nvSpPr>
        <p:spPr>
          <a:xfrm>
            <a:off x="2417725" y="1355975"/>
            <a:ext cx="5679300" cy="792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4000"/>
              <a:buNone/>
              <a:defRPr sz="4000">
                <a:solidFill>
                  <a:schemeClr val="accent2"/>
                </a:solidFill>
              </a:defRPr>
            </a:lvl1pPr>
            <a:lvl2pPr lvl="1" rtl="0">
              <a:spcBef>
                <a:spcPts val="0"/>
              </a:spcBef>
              <a:spcAft>
                <a:spcPts val="0"/>
              </a:spcAft>
              <a:buClr>
                <a:srgbClr val="FF7210"/>
              </a:buClr>
              <a:buSzPts val="4000"/>
              <a:buNone/>
              <a:defRPr sz="4000">
                <a:solidFill>
                  <a:srgbClr val="FF7210"/>
                </a:solidFill>
              </a:defRPr>
            </a:lvl2pPr>
            <a:lvl3pPr lvl="2" rtl="0">
              <a:spcBef>
                <a:spcPts val="0"/>
              </a:spcBef>
              <a:spcAft>
                <a:spcPts val="0"/>
              </a:spcAft>
              <a:buClr>
                <a:srgbClr val="FF7210"/>
              </a:buClr>
              <a:buSzPts val="4000"/>
              <a:buNone/>
              <a:defRPr sz="4000">
                <a:solidFill>
                  <a:srgbClr val="FF7210"/>
                </a:solidFill>
              </a:defRPr>
            </a:lvl3pPr>
            <a:lvl4pPr lvl="3" rtl="0">
              <a:spcBef>
                <a:spcPts val="0"/>
              </a:spcBef>
              <a:spcAft>
                <a:spcPts val="0"/>
              </a:spcAft>
              <a:buClr>
                <a:srgbClr val="FF7210"/>
              </a:buClr>
              <a:buSzPts val="4000"/>
              <a:buNone/>
              <a:defRPr sz="4000">
                <a:solidFill>
                  <a:srgbClr val="FF7210"/>
                </a:solidFill>
              </a:defRPr>
            </a:lvl4pPr>
            <a:lvl5pPr lvl="4" rtl="0">
              <a:spcBef>
                <a:spcPts val="0"/>
              </a:spcBef>
              <a:spcAft>
                <a:spcPts val="0"/>
              </a:spcAft>
              <a:buClr>
                <a:srgbClr val="FF7210"/>
              </a:buClr>
              <a:buSzPts val="4000"/>
              <a:buNone/>
              <a:defRPr sz="4000">
                <a:solidFill>
                  <a:srgbClr val="FF7210"/>
                </a:solidFill>
              </a:defRPr>
            </a:lvl5pPr>
            <a:lvl6pPr lvl="5" rtl="0">
              <a:spcBef>
                <a:spcPts val="0"/>
              </a:spcBef>
              <a:spcAft>
                <a:spcPts val="0"/>
              </a:spcAft>
              <a:buClr>
                <a:srgbClr val="FF7210"/>
              </a:buClr>
              <a:buSzPts val="4000"/>
              <a:buNone/>
              <a:defRPr sz="4000">
                <a:solidFill>
                  <a:srgbClr val="FF7210"/>
                </a:solidFill>
              </a:defRPr>
            </a:lvl6pPr>
            <a:lvl7pPr lvl="6" rtl="0">
              <a:spcBef>
                <a:spcPts val="0"/>
              </a:spcBef>
              <a:spcAft>
                <a:spcPts val="0"/>
              </a:spcAft>
              <a:buClr>
                <a:srgbClr val="FF7210"/>
              </a:buClr>
              <a:buSzPts val="4000"/>
              <a:buNone/>
              <a:defRPr sz="4000">
                <a:solidFill>
                  <a:srgbClr val="FF7210"/>
                </a:solidFill>
              </a:defRPr>
            </a:lvl7pPr>
            <a:lvl8pPr lvl="7" rtl="0">
              <a:spcBef>
                <a:spcPts val="0"/>
              </a:spcBef>
              <a:spcAft>
                <a:spcPts val="0"/>
              </a:spcAft>
              <a:buClr>
                <a:srgbClr val="FF7210"/>
              </a:buClr>
              <a:buSzPts val="4000"/>
              <a:buNone/>
              <a:defRPr sz="4000">
                <a:solidFill>
                  <a:srgbClr val="FF7210"/>
                </a:solidFill>
              </a:defRPr>
            </a:lvl8pPr>
            <a:lvl9pPr lvl="8" rtl="0">
              <a:spcBef>
                <a:spcPts val="0"/>
              </a:spcBef>
              <a:spcAft>
                <a:spcPts val="0"/>
              </a:spcAft>
              <a:buClr>
                <a:srgbClr val="FF7210"/>
              </a:buClr>
              <a:buSzPts val="4000"/>
              <a:buNone/>
              <a:defRPr sz="4000">
                <a:solidFill>
                  <a:srgbClr val="FF7210"/>
                </a:solidFill>
              </a:defRPr>
            </a:lvl9pPr>
          </a:lstStyle>
          <a:p>
            <a:r>
              <a:t>xx%</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3" preserve="1">
  <p:cSld name="1_Section header 3">
    <p:spTree>
      <p:nvGrpSpPr>
        <p:cNvPr id="1" name="Shape 638"/>
        <p:cNvGrpSpPr/>
        <p:nvPr/>
      </p:nvGrpSpPr>
      <p:grpSpPr>
        <a:xfrm>
          <a:off x="0" y="0"/>
          <a:ext cx="0" cy="0"/>
          <a:chOff x="0" y="0"/>
          <a:chExt cx="0" cy="0"/>
        </a:xfrm>
      </p:grpSpPr>
      <p:sp>
        <p:nvSpPr>
          <p:cNvPr id="639" name="Google Shape;639;p31"/>
          <p:cNvSpPr/>
          <p:nvPr/>
        </p:nvSpPr>
        <p:spPr>
          <a:xfrm>
            <a:off x="-1441968" y="632603"/>
            <a:ext cx="3764100" cy="3764100"/>
          </a:xfrm>
          <a:prstGeom prst="donut">
            <a:avLst>
              <a:gd name="adj" fmla="val 17842"/>
            </a:avLst>
          </a:prstGeom>
          <a:solidFill>
            <a:srgbClr val="FE7E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nvGrpSpPr>
          <p:cNvPr id="640" name="Google Shape;640;p31"/>
          <p:cNvGrpSpPr/>
          <p:nvPr/>
        </p:nvGrpSpPr>
        <p:grpSpPr>
          <a:xfrm>
            <a:off x="901678" y="384227"/>
            <a:ext cx="1176988" cy="1177272"/>
            <a:chOff x="1347125" y="349025"/>
            <a:chExt cx="4978800" cy="4980000"/>
          </a:xfrm>
          <a:solidFill>
            <a:srgbClr val="00BBC1"/>
          </a:solidFill>
        </p:grpSpPr>
        <p:sp>
          <p:nvSpPr>
            <p:cNvPr id="641" name="Google Shape;641;p31"/>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1"/>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1"/>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1"/>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1"/>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1"/>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1"/>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1"/>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1"/>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1"/>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1"/>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1"/>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1"/>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1"/>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1"/>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1"/>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1"/>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1"/>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1"/>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1"/>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1"/>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1"/>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3" name="Google Shape;663;p31"/>
          <p:cNvSpPr/>
          <p:nvPr/>
        </p:nvSpPr>
        <p:spPr>
          <a:xfrm>
            <a:off x="901672" y="3998600"/>
            <a:ext cx="501000" cy="501000"/>
          </a:xfrm>
          <a:prstGeom prst="ellipse">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1"/>
          <p:cNvSpPr txBox="1">
            <a:spLocks noGrp="1"/>
          </p:cNvSpPr>
          <p:nvPr>
            <p:ph type="title"/>
          </p:nvPr>
        </p:nvSpPr>
        <p:spPr>
          <a:xfrm>
            <a:off x="2417725" y="2018688"/>
            <a:ext cx="5679300" cy="9762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343434"/>
              </a:buClr>
              <a:buSzPts val="4000"/>
              <a:buNone/>
              <a:defRPr sz="4000">
                <a:solidFill>
                  <a:schemeClr val="accent5"/>
                </a:solidFill>
              </a:defRPr>
            </a:lvl1pPr>
            <a:lvl2pPr lvl="1" rtl="0">
              <a:spcBef>
                <a:spcPts val="0"/>
              </a:spcBef>
              <a:spcAft>
                <a:spcPts val="0"/>
              </a:spcAft>
              <a:buClr>
                <a:srgbClr val="343434"/>
              </a:buClr>
              <a:buSzPts val="3600"/>
              <a:buNone/>
              <a:defRPr sz="3600">
                <a:solidFill>
                  <a:srgbClr val="343434"/>
                </a:solidFill>
              </a:defRPr>
            </a:lvl2pPr>
            <a:lvl3pPr lvl="2" rtl="0">
              <a:spcBef>
                <a:spcPts val="0"/>
              </a:spcBef>
              <a:spcAft>
                <a:spcPts val="0"/>
              </a:spcAft>
              <a:buClr>
                <a:srgbClr val="343434"/>
              </a:buClr>
              <a:buSzPts val="3600"/>
              <a:buNone/>
              <a:defRPr sz="3600">
                <a:solidFill>
                  <a:srgbClr val="343434"/>
                </a:solidFill>
              </a:defRPr>
            </a:lvl3pPr>
            <a:lvl4pPr lvl="3" rtl="0">
              <a:spcBef>
                <a:spcPts val="0"/>
              </a:spcBef>
              <a:spcAft>
                <a:spcPts val="0"/>
              </a:spcAft>
              <a:buClr>
                <a:srgbClr val="343434"/>
              </a:buClr>
              <a:buSzPts val="3600"/>
              <a:buNone/>
              <a:defRPr sz="3600">
                <a:solidFill>
                  <a:srgbClr val="343434"/>
                </a:solidFill>
              </a:defRPr>
            </a:lvl4pPr>
            <a:lvl5pPr lvl="4" rtl="0">
              <a:spcBef>
                <a:spcPts val="0"/>
              </a:spcBef>
              <a:spcAft>
                <a:spcPts val="0"/>
              </a:spcAft>
              <a:buClr>
                <a:srgbClr val="343434"/>
              </a:buClr>
              <a:buSzPts val="3600"/>
              <a:buNone/>
              <a:defRPr sz="3600">
                <a:solidFill>
                  <a:srgbClr val="343434"/>
                </a:solidFill>
              </a:defRPr>
            </a:lvl5pPr>
            <a:lvl6pPr lvl="5" rtl="0">
              <a:spcBef>
                <a:spcPts val="0"/>
              </a:spcBef>
              <a:spcAft>
                <a:spcPts val="0"/>
              </a:spcAft>
              <a:buClr>
                <a:srgbClr val="343434"/>
              </a:buClr>
              <a:buSzPts val="3600"/>
              <a:buNone/>
              <a:defRPr sz="3600">
                <a:solidFill>
                  <a:srgbClr val="343434"/>
                </a:solidFill>
              </a:defRPr>
            </a:lvl6pPr>
            <a:lvl7pPr lvl="6" rtl="0">
              <a:spcBef>
                <a:spcPts val="0"/>
              </a:spcBef>
              <a:spcAft>
                <a:spcPts val="0"/>
              </a:spcAft>
              <a:buClr>
                <a:srgbClr val="343434"/>
              </a:buClr>
              <a:buSzPts val="3600"/>
              <a:buNone/>
              <a:defRPr sz="3600">
                <a:solidFill>
                  <a:srgbClr val="343434"/>
                </a:solidFill>
              </a:defRPr>
            </a:lvl7pPr>
            <a:lvl8pPr lvl="7" rtl="0">
              <a:spcBef>
                <a:spcPts val="0"/>
              </a:spcBef>
              <a:spcAft>
                <a:spcPts val="0"/>
              </a:spcAft>
              <a:buClr>
                <a:srgbClr val="343434"/>
              </a:buClr>
              <a:buSzPts val="3600"/>
              <a:buNone/>
              <a:defRPr sz="3600">
                <a:solidFill>
                  <a:srgbClr val="343434"/>
                </a:solidFill>
              </a:defRPr>
            </a:lvl8pPr>
            <a:lvl9pPr lvl="8" rtl="0">
              <a:spcBef>
                <a:spcPts val="0"/>
              </a:spcBef>
              <a:spcAft>
                <a:spcPts val="0"/>
              </a:spcAft>
              <a:buClr>
                <a:srgbClr val="343434"/>
              </a:buClr>
              <a:buSzPts val="3600"/>
              <a:buNone/>
              <a:defRPr sz="3600">
                <a:solidFill>
                  <a:srgbClr val="343434"/>
                </a:solidFill>
              </a:defRPr>
            </a:lvl9pPr>
          </a:lstStyle>
          <a:p>
            <a:endParaRPr/>
          </a:p>
        </p:txBody>
      </p:sp>
      <p:sp>
        <p:nvSpPr>
          <p:cNvPr id="665" name="Google Shape;665;p31"/>
          <p:cNvSpPr txBox="1">
            <a:spLocks noGrp="1"/>
          </p:cNvSpPr>
          <p:nvPr>
            <p:ph type="subTitle" idx="1"/>
          </p:nvPr>
        </p:nvSpPr>
        <p:spPr>
          <a:xfrm>
            <a:off x="2417725" y="2994913"/>
            <a:ext cx="5679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666" name="Google Shape;666;p31"/>
          <p:cNvSpPr/>
          <p:nvPr/>
        </p:nvSpPr>
        <p:spPr>
          <a:xfrm rot="-6727045">
            <a:off x="5316341" y="3823636"/>
            <a:ext cx="3172076" cy="4788701"/>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1"/>
          <p:cNvSpPr/>
          <p:nvPr/>
        </p:nvSpPr>
        <p:spPr>
          <a:xfrm>
            <a:off x="7909623" y="4041925"/>
            <a:ext cx="235500" cy="235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1"/>
          <p:cNvSpPr txBox="1">
            <a:spLocks noGrp="1"/>
          </p:cNvSpPr>
          <p:nvPr>
            <p:ph type="title" idx="2" hasCustomPrompt="1"/>
          </p:nvPr>
        </p:nvSpPr>
        <p:spPr>
          <a:xfrm>
            <a:off x="2417725" y="1355975"/>
            <a:ext cx="5679300" cy="792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4000"/>
              <a:buNone/>
              <a:defRPr sz="4000">
                <a:solidFill>
                  <a:schemeClr val="accent2"/>
                </a:solidFill>
              </a:defRPr>
            </a:lvl1pPr>
            <a:lvl2pPr lvl="1" rtl="0">
              <a:spcBef>
                <a:spcPts val="0"/>
              </a:spcBef>
              <a:spcAft>
                <a:spcPts val="0"/>
              </a:spcAft>
              <a:buClr>
                <a:srgbClr val="FF7210"/>
              </a:buClr>
              <a:buSzPts val="4000"/>
              <a:buNone/>
              <a:defRPr sz="4000">
                <a:solidFill>
                  <a:srgbClr val="FF7210"/>
                </a:solidFill>
              </a:defRPr>
            </a:lvl2pPr>
            <a:lvl3pPr lvl="2" rtl="0">
              <a:spcBef>
                <a:spcPts val="0"/>
              </a:spcBef>
              <a:spcAft>
                <a:spcPts val="0"/>
              </a:spcAft>
              <a:buClr>
                <a:srgbClr val="FF7210"/>
              </a:buClr>
              <a:buSzPts val="4000"/>
              <a:buNone/>
              <a:defRPr sz="4000">
                <a:solidFill>
                  <a:srgbClr val="FF7210"/>
                </a:solidFill>
              </a:defRPr>
            </a:lvl3pPr>
            <a:lvl4pPr lvl="3" rtl="0">
              <a:spcBef>
                <a:spcPts val="0"/>
              </a:spcBef>
              <a:spcAft>
                <a:spcPts val="0"/>
              </a:spcAft>
              <a:buClr>
                <a:srgbClr val="FF7210"/>
              </a:buClr>
              <a:buSzPts val="4000"/>
              <a:buNone/>
              <a:defRPr sz="4000">
                <a:solidFill>
                  <a:srgbClr val="FF7210"/>
                </a:solidFill>
              </a:defRPr>
            </a:lvl4pPr>
            <a:lvl5pPr lvl="4" rtl="0">
              <a:spcBef>
                <a:spcPts val="0"/>
              </a:spcBef>
              <a:spcAft>
                <a:spcPts val="0"/>
              </a:spcAft>
              <a:buClr>
                <a:srgbClr val="FF7210"/>
              </a:buClr>
              <a:buSzPts val="4000"/>
              <a:buNone/>
              <a:defRPr sz="4000">
                <a:solidFill>
                  <a:srgbClr val="FF7210"/>
                </a:solidFill>
              </a:defRPr>
            </a:lvl5pPr>
            <a:lvl6pPr lvl="5" rtl="0">
              <a:spcBef>
                <a:spcPts val="0"/>
              </a:spcBef>
              <a:spcAft>
                <a:spcPts val="0"/>
              </a:spcAft>
              <a:buClr>
                <a:srgbClr val="FF7210"/>
              </a:buClr>
              <a:buSzPts val="4000"/>
              <a:buNone/>
              <a:defRPr sz="4000">
                <a:solidFill>
                  <a:srgbClr val="FF7210"/>
                </a:solidFill>
              </a:defRPr>
            </a:lvl6pPr>
            <a:lvl7pPr lvl="6" rtl="0">
              <a:spcBef>
                <a:spcPts val="0"/>
              </a:spcBef>
              <a:spcAft>
                <a:spcPts val="0"/>
              </a:spcAft>
              <a:buClr>
                <a:srgbClr val="FF7210"/>
              </a:buClr>
              <a:buSzPts val="4000"/>
              <a:buNone/>
              <a:defRPr sz="4000">
                <a:solidFill>
                  <a:srgbClr val="FF7210"/>
                </a:solidFill>
              </a:defRPr>
            </a:lvl7pPr>
            <a:lvl8pPr lvl="7" rtl="0">
              <a:spcBef>
                <a:spcPts val="0"/>
              </a:spcBef>
              <a:spcAft>
                <a:spcPts val="0"/>
              </a:spcAft>
              <a:buClr>
                <a:srgbClr val="FF7210"/>
              </a:buClr>
              <a:buSzPts val="4000"/>
              <a:buNone/>
              <a:defRPr sz="4000">
                <a:solidFill>
                  <a:srgbClr val="FF7210"/>
                </a:solidFill>
              </a:defRPr>
            </a:lvl8pPr>
            <a:lvl9pPr lvl="8" rtl="0">
              <a:spcBef>
                <a:spcPts val="0"/>
              </a:spcBef>
              <a:spcAft>
                <a:spcPts val="0"/>
              </a:spcAft>
              <a:buClr>
                <a:srgbClr val="FF7210"/>
              </a:buClr>
              <a:buSzPts val="4000"/>
              <a:buNone/>
              <a:defRPr sz="4000">
                <a:solidFill>
                  <a:srgbClr val="FF7210"/>
                </a:solidFill>
              </a:defRPr>
            </a:lvl9pPr>
          </a:lstStyle>
          <a:p>
            <a:r>
              <a:t>xx%</a:t>
            </a:r>
          </a:p>
        </p:txBody>
      </p:sp>
    </p:spTree>
    <p:extLst>
      <p:ext uri="{BB962C8B-B14F-4D97-AF65-F5344CB8AC3E}">
        <p14:creationId xmlns:p14="http://schemas.microsoft.com/office/powerpoint/2010/main" val="31140128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ly title 4">
  <p:cSld name="CUSTOM_17">
    <p:bg>
      <p:bgPr>
        <a:solidFill>
          <a:schemeClr val="accent1"/>
        </a:solidFill>
        <a:effectLst/>
      </p:bgPr>
    </p:bg>
    <p:spTree>
      <p:nvGrpSpPr>
        <p:cNvPr id="1" name="Shape 702"/>
        <p:cNvGrpSpPr/>
        <p:nvPr/>
      </p:nvGrpSpPr>
      <p:grpSpPr>
        <a:xfrm>
          <a:off x="0" y="0"/>
          <a:ext cx="0" cy="0"/>
          <a:chOff x="0" y="0"/>
          <a:chExt cx="0" cy="0"/>
        </a:xfrm>
      </p:grpSpPr>
      <p:grpSp>
        <p:nvGrpSpPr>
          <p:cNvPr id="703" name="Google Shape;703;p33"/>
          <p:cNvGrpSpPr/>
          <p:nvPr/>
        </p:nvGrpSpPr>
        <p:grpSpPr>
          <a:xfrm>
            <a:off x="7969792" y="3804684"/>
            <a:ext cx="1717686" cy="1718100"/>
            <a:chOff x="1347125" y="349025"/>
            <a:chExt cx="4978800" cy="4980000"/>
          </a:xfrm>
        </p:grpSpPr>
        <p:sp>
          <p:nvSpPr>
            <p:cNvPr id="704" name="Google Shape;704;p33"/>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3"/>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3"/>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3"/>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3"/>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3"/>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3"/>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3"/>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3"/>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3"/>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3"/>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3"/>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3"/>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3"/>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3"/>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3"/>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3"/>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3"/>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3"/>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3"/>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3"/>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3"/>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6" name="Google Shape;726;p33"/>
          <p:cNvGrpSpPr/>
          <p:nvPr/>
        </p:nvGrpSpPr>
        <p:grpSpPr>
          <a:xfrm>
            <a:off x="-40261" y="-268502"/>
            <a:ext cx="760263" cy="760446"/>
            <a:chOff x="1347125" y="349025"/>
            <a:chExt cx="4978800" cy="4980000"/>
          </a:xfrm>
        </p:grpSpPr>
        <p:sp>
          <p:nvSpPr>
            <p:cNvPr id="727" name="Google Shape;727;p33"/>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3"/>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3"/>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3"/>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3"/>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3"/>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3"/>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3"/>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3"/>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3"/>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3"/>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3"/>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3"/>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3"/>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3"/>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3"/>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3"/>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3"/>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3"/>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3"/>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3"/>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3"/>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9" name="Google Shape;749;p33"/>
          <p:cNvSpPr/>
          <p:nvPr/>
        </p:nvSpPr>
        <p:spPr>
          <a:xfrm>
            <a:off x="8642025" y="3654650"/>
            <a:ext cx="258300" cy="258300"/>
          </a:xfrm>
          <a:prstGeom prst="ellipse">
            <a:avLst/>
          </a:pr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3"/>
          <p:cNvSpPr/>
          <p:nvPr/>
        </p:nvSpPr>
        <p:spPr>
          <a:xfrm>
            <a:off x="140600" y="380100"/>
            <a:ext cx="159900" cy="1599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3"/>
          <p:cNvSpPr/>
          <p:nvPr/>
        </p:nvSpPr>
        <p:spPr>
          <a:xfrm>
            <a:off x="7626000" y="4120650"/>
            <a:ext cx="798000" cy="7980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3"/>
          <p:cNvSpPr txBox="1">
            <a:spLocks noGrp="1"/>
          </p:cNvSpPr>
          <p:nvPr>
            <p:ph type="title"/>
          </p:nvPr>
        </p:nvSpPr>
        <p:spPr>
          <a:xfrm>
            <a:off x="1074150" y="394200"/>
            <a:ext cx="6995700" cy="5139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0F7ED"/>
              </a:buClr>
              <a:buSzPts val="2700"/>
              <a:buNone/>
              <a:defRPr sz="2700">
                <a:solidFill>
                  <a:srgbClr val="F0F7ED"/>
                </a:solidFill>
              </a:defRPr>
            </a:lvl1pPr>
            <a:lvl2pPr lvl="1" algn="ctr" rtl="0">
              <a:spcBef>
                <a:spcPts val="0"/>
              </a:spcBef>
              <a:spcAft>
                <a:spcPts val="0"/>
              </a:spcAft>
              <a:buClr>
                <a:srgbClr val="F0F7ED"/>
              </a:buClr>
              <a:buSzPts val="1400"/>
              <a:buNone/>
              <a:defRPr sz="1400">
                <a:solidFill>
                  <a:srgbClr val="F0F7ED"/>
                </a:solidFill>
              </a:defRPr>
            </a:lvl2pPr>
            <a:lvl3pPr lvl="2" algn="ctr" rtl="0">
              <a:spcBef>
                <a:spcPts val="0"/>
              </a:spcBef>
              <a:spcAft>
                <a:spcPts val="0"/>
              </a:spcAft>
              <a:buClr>
                <a:srgbClr val="F0F7ED"/>
              </a:buClr>
              <a:buSzPts val="1400"/>
              <a:buNone/>
              <a:defRPr sz="1400">
                <a:solidFill>
                  <a:srgbClr val="F0F7ED"/>
                </a:solidFill>
              </a:defRPr>
            </a:lvl3pPr>
            <a:lvl4pPr lvl="3" algn="ctr" rtl="0">
              <a:spcBef>
                <a:spcPts val="0"/>
              </a:spcBef>
              <a:spcAft>
                <a:spcPts val="0"/>
              </a:spcAft>
              <a:buClr>
                <a:srgbClr val="F0F7ED"/>
              </a:buClr>
              <a:buSzPts val="1400"/>
              <a:buNone/>
              <a:defRPr sz="1400">
                <a:solidFill>
                  <a:srgbClr val="F0F7ED"/>
                </a:solidFill>
              </a:defRPr>
            </a:lvl4pPr>
            <a:lvl5pPr lvl="4" algn="ctr" rtl="0">
              <a:spcBef>
                <a:spcPts val="0"/>
              </a:spcBef>
              <a:spcAft>
                <a:spcPts val="0"/>
              </a:spcAft>
              <a:buClr>
                <a:srgbClr val="F0F7ED"/>
              </a:buClr>
              <a:buSzPts val="1400"/>
              <a:buNone/>
              <a:defRPr sz="1400">
                <a:solidFill>
                  <a:srgbClr val="F0F7ED"/>
                </a:solidFill>
              </a:defRPr>
            </a:lvl5pPr>
            <a:lvl6pPr lvl="5" algn="ctr" rtl="0">
              <a:spcBef>
                <a:spcPts val="0"/>
              </a:spcBef>
              <a:spcAft>
                <a:spcPts val="0"/>
              </a:spcAft>
              <a:buClr>
                <a:srgbClr val="F0F7ED"/>
              </a:buClr>
              <a:buSzPts val="1400"/>
              <a:buNone/>
              <a:defRPr sz="1400">
                <a:solidFill>
                  <a:srgbClr val="F0F7ED"/>
                </a:solidFill>
              </a:defRPr>
            </a:lvl6pPr>
            <a:lvl7pPr lvl="6" algn="ctr" rtl="0">
              <a:spcBef>
                <a:spcPts val="0"/>
              </a:spcBef>
              <a:spcAft>
                <a:spcPts val="0"/>
              </a:spcAft>
              <a:buClr>
                <a:srgbClr val="F0F7ED"/>
              </a:buClr>
              <a:buSzPts val="1400"/>
              <a:buNone/>
              <a:defRPr sz="1400">
                <a:solidFill>
                  <a:srgbClr val="F0F7ED"/>
                </a:solidFill>
              </a:defRPr>
            </a:lvl7pPr>
            <a:lvl8pPr lvl="7" algn="ctr" rtl="0">
              <a:spcBef>
                <a:spcPts val="0"/>
              </a:spcBef>
              <a:spcAft>
                <a:spcPts val="0"/>
              </a:spcAft>
              <a:buClr>
                <a:srgbClr val="F0F7ED"/>
              </a:buClr>
              <a:buSzPts val="1400"/>
              <a:buNone/>
              <a:defRPr sz="1400">
                <a:solidFill>
                  <a:srgbClr val="F0F7ED"/>
                </a:solidFill>
              </a:defRPr>
            </a:lvl8pPr>
            <a:lvl9pPr lvl="8" algn="ctr" rtl="0">
              <a:spcBef>
                <a:spcPts val="0"/>
              </a:spcBef>
              <a:spcAft>
                <a:spcPts val="0"/>
              </a:spcAft>
              <a:buClr>
                <a:srgbClr val="F0F7ED"/>
              </a:buClr>
              <a:buSzPts val="1400"/>
              <a:buNone/>
              <a:defRPr sz="1400">
                <a:solidFill>
                  <a:srgbClr val="F0F7ED"/>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1"/>
        </a:solidFill>
        <a:effectLst/>
      </p:bgPr>
    </p:bg>
    <p:spTree>
      <p:nvGrpSpPr>
        <p:cNvPr id="1" name="Shape 36"/>
        <p:cNvGrpSpPr/>
        <p:nvPr/>
      </p:nvGrpSpPr>
      <p:grpSpPr>
        <a:xfrm>
          <a:off x="0" y="0"/>
          <a:ext cx="0" cy="0"/>
          <a:chOff x="0" y="0"/>
          <a:chExt cx="0" cy="0"/>
        </a:xfrm>
      </p:grpSpPr>
      <p:sp>
        <p:nvSpPr>
          <p:cNvPr id="37" name="Google Shape;37;p3"/>
          <p:cNvSpPr/>
          <p:nvPr/>
        </p:nvSpPr>
        <p:spPr>
          <a:xfrm>
            <a:off x="-1441968" y="632603"/>
            <a:ext cx="3764100" cy="3764100"/>
          </a:xfrm>
          <a:prstGeom prst="donut">
            <a:avLst>
              <a:gd name="adj" fmla="val 17842"/>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38;p3"/>
          <p:cNvGrpSpPr/>
          <p:nvPr/>
        </p:nvGrpSpPr>
        <p:grpSpPr>
          <a:xfrm>
            <a:off x="1335868" y="686194"/>
            <a:ext cx="650729" cy="650886"/>
            <a:chOff x="1347125" y="349025"/>
            <a:chExt cx="4978800" cy="4980000"/>
          </a:xfrm>
        </p:grpSpPr>
        <p:sp>
          <p:nvSpPr>
            <p:cNvPr id="39" name="Google Shape;39;p3"/>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 name="Google Shape;61;p3"/>
          <p:cNvSpPr/>
          <p:nvPr/>
        </p:nvSpPr>
        <p:spPr>
          <a:xfrm>
            <a:off x="246147" y="3433400"/>
            <a:ext cx="501000" cy="501000"/>
          </a:xfrm>
          <a:prstGeom prst="ellipse">
            <a:avLst/>
          </a:pr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txBox="1">
            <a:spLocks noGrp="1"/>
          </p:cNvSpPr>
          <p:nvPr>
            <p:ph type="title"/>
          </p:nvPr>
        </p:nvSpPr>
        <p:spPr>
          <a:xfrm>
            <a:off x="2489650" y="2091038"/>
            <a:ext cx="5679300" cy="9615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0F7ED"/>
              </a:buClr>
              <a:buSzPts val="4000"/>
              <a:buNone/>
              <a:defRPr sz="4000">
                <a:solidFill>
                  <a:schemeClr val="lt2"/>
                </a:solidFill>
              </a:defRPr>
            </a:lvl1pPr>
            <a:lvl2pPr lvl="1" rtl="0">
              <a:spcBef>
                <a:spcPts val="0"/>
              </a:spcBef>
              <a:spcAft>
                <a:spcPts val="0"/>
              </a:spcAft>
              <a:buClr>
                <a:srgbClr val="F0F7ED"/>
              </a:buClr>
              <a:buSzPts val="3600"/>
              <a:buNone/>
              <a:defRPr sz="3600">
                <a:solidFill>
                  <a:srgbClr val="F0F7ED"/>
                </a:solidFill>
              </a:defRPr>
            </a:lvl2pPr>
            <a:lvl3pPr lvl="2" rtl="0">
              <a:spcBef>
                <a:spcPts val="0"/>
              </a:spcBef>
              <a:spcAft>
                <a:spcPts val="0"/>
              </a:spcAft>
              <a:buClr>
                <a:srgbClr val="F0F7ED"/>
              </a:buClr>
              <a:buSzPts val="3600"/>
              <a:buNone/>
              <a:defRPr sz="3600">
                <a:solidFill>
                  <a:srgbClr val="F0F7ED"/>
                </a:solidFill>
              </a:defRPr>
            </a:lvl3pPr>
            <a:lvl4pPr lvl="3" rtl="0">
              <a:spcBef>
                <a:spcPts val="0"/>
              </a:spcBef>
              <a:spcAft>
                <a:spcPts val="0"/>
              </a:spcAft>
              <a:buClr>
                <a:srgbClr val="F0F7ED"/>
              </a:buClr>
              <a:buSzPts val="3600"/>
              <a:buNone/>
              <a:defRPr sz="3600">
                <a:solidFill>
                  <a:srgbClr val="F0F7ED"/>
                </a:solidFill>
              </a:defRPr>
            </a:lvl4pPr>
            <a:lvl5pPr lvl="4" rtl="0">
              <a:spcBef>
                <a:spcPts val="0"/>
              </a:spcBef>
              <a:spcAft>
                <a:spcPts val="0"/>
              </a:spcAft>
              <a:buClr>
                <a:srgbClr val="F0F7ED"/>
              </a:buClr>
              <a:buSzPts val="3600"/>
              <a:buNone/>
              <a:defRPr sz="3600">
                <a:solidFill>
                  <a:srgbClr val="F0F7ED"/>
                </a:solidFill>
              </a:defRPr>
            </a:lvl5pPr>
            <a:lvl6pPr lvl="5" rtl="0">
              <a:spcBef>
                <a:spcPts val="0"/>
              </a:spcBef>
              <a:spcAft>
                <a:spcPts val="0"/>
              </a:spcAft>
              <a:buClr>
                <a:srgbClr val="F0F7ED"/>
              </a:buClr>
              <a:buSzPts val="3600"/>
              <a:buNone/>
              <a:defRPr sz="3600">
                <a:solidFill>
                  <a:srgbClr val="F0F7ED"/>
                </a:solidFill>
              </a:defRPr>
            </a:lvl6pPr>
            <a:lvl7pPr lvl="6" rtl="0">
              <a:spcBef>
                <a:spcPts val="0"/>
              </a:spcBef>
              <a:spcAft>
                <a:spcPts val="0"/>
              </a:spcAft>
              <a:buClr>
                <a:srgbClr val="F0F7ED"/>
              </a:buClr>
              <a:buSzPts val="3600"/>
              <a:buNone/>
              <a:defRPr sz="3600">
                <a:solidFill>
                  <a:srgbClr val="F0F7ED"/>
                </a:solidFill>
              </a:defRPr>
            </a:lvl7pPr>
            <a:lvl8pPr lvl="7" rtl="0">
              <a:spcBef>
                <a:spcPts val="0"/>
              </a:spcBef>
              <a:spcAft>
                <a:spcPts val="0"/>
              </a:spcAft>
              <a:buClr>
                <a:srgbClr val="F0F7ED"/>
              </a:buClr>
              <a:buSzPts val="3600"/>
              <a:buNone/>
              <a:defRPr sz="3600">
                <a:solidFill>
                  <a:srgbClr val="F0F7ED"/>
                </a:solidFill>
              </a:defRPr>
            </a:lvl8pPr>
            <a:lvl9pPr lvl="8" rtl="0">
              <a:spcBef>
                <a:spcPts val="0"/>
              </a:spcBef>
              <a:spcAft>
                <a:spcPts val="0"/>
              </a:spcAft>
              <a:buClr>
                <a:srgbClr val="F0F7ED"/>
              </a:buClr>
              <a:buSzPts val="3600"/>
              <a:buNone/>
              <a:defRPr sz="3600">
                <a:solidFill>
                  <a:srgbClr val="F0F7ED"/>
                </a:solidFill>
              </a:defRPr>
            </a:lvl9pPr>
          </a:lstStyle>
          <a:p>
            <a:endParaRPr/>
          </a:p>
        </p:txBody>
      </p:sp>
      <p:sp>
        <p:nvSpPr>
          <p:cNvPr id="63" name="Google Shape;63;p3"/>
          <p:cNvSpPr txBox="1">
            <a:spLocks noGrp="1"/>
          </p:cNvSpPr>
          <p:nvPr>
            <p:ph type="subTitle" idx="1"/>
          </p:nvPr>
        </p:nvSpPr>
        <p:spPr>
          <a:xfrm>
            <a:off x="2489650" y="3052463"/>
            <a:ext cx="5679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0F7ED"/>
              </a:buClr>
              <a:buSzPts val="1200"/>
              <a:buNone/>
              <a:defRPr sz="1400">
                <a:solidFill>
                  <a:schemeClr val="lt1"/>
                </a:solidFill>
              </a:defRPr>
            </a:lvl1pPr>
            <a:lvl2pPr lvl="1" algn="ctr" rtl="0">
              <a:lnSpc>
                <a:spcPct val="100000"/>
              </a:lnSpc>
              <a:spcBef>
                <a:spcPts val="0"/>
              </a:spcBef>
              <a:spcAft>
                <a:spcPts val="0"/>
              </a:spcAft>
              <a:buClr>
                <a:srgbClr val="F0F7ED"/>
              </a:buClr>
              <a:buSzPts val="1200"/>
              <a:buNone/>
              <a:defRPr>
                <a:solidFill>
                  <a:srgbClr val="F0F7ED"/>
                </a:solidFill>
              </a:defRPr>
            </a:lvl2pPr>
            <a:lvl3pPr lvl="2" algn="ctr" rtl="0">
              <a:lnSpc>
                <a:spcPct val="100000"/>
              </a:lnSpc>
              <a:spcBef>
                <a:spcPts val="0"/>
              </a:spcBef>
              <a:spcAft>
                <a:spcPts val="0"/>
              </a:spcAft>
              <a:buClr>
                <a:srgbClr val="F0F7ED"/>
              </a:buClr>
              <a:buSzPts val="1200"/>
              <a:buNone/>
              <a:defRPr>
                <a:solidFill>
                  <a:srgbClr val="F0F7ED"/>
                </a:solidFill>
              </a:defRPr>
            </a:lvl3pPr>
            <a:lvl4pPr lvl="3" algn="ctr" rtl="0">
              <a:lnSpc>
                <a:spcPct val="100000"/>
              </a:lnSpc>
              <a:spcBef>
                <a:spcPts val="0"/>
              </a:spcBef>
              <a:spcAft>
                <a:spcPts val="0"/>
              </a:spcAft>
              <a:buClr>
                <a:srgbClr val="F0F7ED"/>
              </a:buClr>
              <a:buSzPts val="1200"/>
              <a:buNone/>
              <a:defRPr>
                <a:solidFill>
                  <a:srgbClr val="F0F7ED"/>
                </a:solidFill>
              </a:defRPr>
            </a:lvl4pPr>
            <a:lvl5pPr lvl="4" algn="ctr" rtl="0">
              <a:lnSpc>
                <a:spcPct val="100000"/>
              </a:lnSpc>
              <a:spcBef>
                <a:spcPts val="0"/>
              </a:spcBef>
              <a:spcAft>
                <a:spcPts val="0"/>
              </a:spcAft>
              <a:buClr>
                <a:srgbClr val="F0F7ED"/>
              </a:buClr>
              <a:buSzPts val="1200"/>
              <a:buNone/>
              <a:defRPr>
                <a:solidFill>
                  <a:srgbClr val="F0F7ED"/>
                </a:solidFill>
              </a:defRPr>
            </a:lvl5pPr>
            <a:lvl6pPr lvl="5" algn="ctr" rtl="0">
              <a:lnSpc>
                <a:spcPct val="100000"/>
              </a:lnSpc>
              <a:spcBef>
                <a:spcPts val="0"/>
              </a:spcBef>
              <a:spcAft>
                <a:spcPts val="0"/>
              </a:spcAft>
              <a:buClr>
                <a:srgbClr val="F0F7ED"/>
              </a:buClr>
              <a:buSzPts val="1200"/>
              <a:buNone/>
              <a:defRPr>
                <a:solidFill>
                  <a:srgbClr val="F0F7ED"/>
                </a:solidFill>
              </a:defRPr>
            </a:lvl6pPr>
            <a:lvl7pPr lvl="6" algn="ctr" rtl="0">
              <a:lnSpc>
                <a:spcPct val="100000"/>
              </a:lnSpc>
              <a:spcBef>
                <a:spcPts val="0"/>
              </a:spcBef>
              <a:spcAft>
                <a:spcPts val="0"/>
              </a:spcAft>
              <a:buClr>
                <a:srgbClr val="F0F7ED"/>
              </a:buClr>
              <a:buSzPts val="1200"/>
              <a:buNone/>
              <a:defRPr>
                <a:solidFill>
                  <a:srgbClr val="F0F7ED"/>
                </a:solidFill>
              </a:defRPr>
            </a:lvl7pPr>
            <a:lvl8pPr lvl="7" algn="ctr" rtl="0">
              <a:lnSpc>
                <a:spcPct val="100000"/>
              </a:lnSpc>
              <a:spcBef>
                <a:spcPts val="0"/>
              </a:spcBef>
              <a:spcAft>
                <a:spcPts val="0"/>
              </a:spcAft>
              <a:buClr>
                <a:srgbClr val="F0F7ED"/>
              </a:buClr>
              <a:buSzPts val="1200"/>
              <a:buNone/>
              <a:defRPr>
                <a:solidFill>
                  <a:srgbClr val="F0F7ED"/>
                </a:solidFill>
              </a:defRPr>
            </a:lvl8pPr>
            <a:lvl9pPr lvl="8" algn="ctr" rtl="0">
              <a:lnSpc>
                <a:spcPct val="100000"/>
              </a:lnSpc>
              <a:spcBef>
                <a:spcPts val="0"/>
              </a:spcBef>
              <a:spcAft>
                <a:spcPts val="0"/>
              </a:spcAft>
              <a:buClr>
                <a:srgbClr val="F0F7ED"/>
              </a:buClr>
              <a:buSzPts val="1200"/>
              <a:buNone/>
              <a:defRPr>
                <a:solidFill>
                  <a:srgbClr val="F0F7ED"/>
                </a:solidFill>
              </a:defRPr>
            </a:lvl9pPr>
          </a:lstStyle>
          <a:p>
            <a:endParaRPr/>
          </a:p>
        </p:txBody>
      </p:sp>
      <p:sp>
        <p:nvSpPr>
          <p:cNvPr id="64" name="Google Shape;64;p3"/>
          <p:cNvSpPr txBox="1">
            <a:spLocks noGrp="1"/>
          </p:cNvSpPr>
          <p:nvPr>
            <p:ph type="title" idx="2" hasCustomPrompt="1"/>
          </p:nvPr>
        </p:nvSpPr>
        <p:spPr>
          <a:xfrm>
            <a:off x="2489650" y="1298438"/>
            <a:ext cx="5679300" cy="792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4000"/>
              <a:buNone/>
              <a:defRPr sz="4000">
                <a:solidFill>
                  <a:schemeClr val="accent2"/>
                </a:solidFill>
              </a:defRPr>
            </a:lvl1pPr>
            <a:lvl2pPr lvl="1" rtl="0">
              <a:spcBef>
                <a:spcPts val="0"/>
              </a:spcBef>
              <a:spcAft>
                <a:spcPts val="0"/>
              </a:spcAft>
              <a:buClr>
                <a:srgbClr val="FF7210"/>
              </a:buClr>
              <a:buSzPts val="4000"/>
              <a:buNone/>
              <a:defRPr sz="4000">
                <a:solidFill>
                  <a:srgbClr val="FF7210"/>
                </a:solidFill>
              </a:defRPr>
            </a:lvl2pPr>
            <a:lvl3pPr lvl="2" rtl="0">
              <a:spcBef>
                <a:spcPts val="0"/>
              </a:spcBef>
              <a:spcAft>
                <a:spcPts val="0"/>
              </a:spcAft>
              <a:buClr>
                <a:srgbClr val="FF7210"/>
              </a:buClr>
              <a:buSzPts val="4000"/>
              <a:buNone/>
              <a:defRPr sz="4000">
                <a:solidFill>
                  <a:srgbClr val="FF7210"/>
                </a:solidFill>
              </a:defRPr>
            </a:lvl3pPr>
            <a:lvl4pPr lvl="3" rtl="0">
              <a:spcBef>
                <a:spcPts val="0"/>
              </a:spcBef>
              <a:spcAft>
                <a:spcPts val="0"/>
              </a:spcAft>
              <a:buClr>
                <a:srgbClr val="FF7210"/>
              </a:buClr>
              <a:buSzPts val="4000"/>
              <a:buNone/>
              <a:defRPr sz="4000">
                <a:solidFill>
                  <a:srgbClr val="FF7210"/>
                </a:solidFill>
              </a:defRPr>
            </a:lvl4pPr>
            <a:lvl5pPr lvl="4" rtl="0">
              <a:spcBef>
                <a:spcPts val="0"/>
              </a:spcBef>
              <a:spcAft>
                <a:spcPts val="0"/>
              </a:spcAft>
              <a:buClr>
                <a:srgbClr val="FF7210"/>
              </a:buClr>
              <a:buSzPts val="4000"/>
              <a:buNone/>
              <a:defRPr sz="4000">
                <a:solidFill>
                  <a:srgbClr val="FF7210"/>
                </a:solidFill>
              </a:defRPr>
            </a:lvl5pPr>
            <a:lvl6pPr lvl="5" rtl="0">
              <a:spcBef>
                <a:spcPts val="0"/>
              </a:spcBef>
              <a:spcAft>
                <a:spcPts val="0"/>
              </a:spcAft>
              <a:buClr>
                <a:srgbClr val="FF7210"/>
              </a:buClr>
              <a:buSzPts val="4000"/>
              <a:buNone/>
              <a:defRPr sz="4000">
                <a:solidFill>
                  <a:srgbClr val="FF7210"/>
                </a:solidFill>
              </a:defRPr>
            </a:lvl6pPr>
            <a:lvl7pPr lvl="6" rtl="0">
              <a:spcBef>
                <a:spcPts val="0"/>
              </a:spcBef>
              <a:spcAft>
                <a:spcPts val="0"/>
              </a:spcAft>
              <a:buClr>
                <a:srgbClr val="FF7210"/>
              </a:buClr>
              <a:buSzPts val="4000"/>
              <a:buNone/>
              <a:defRPr sz="4000">
                <a:solidFill>
                  <a:srgbClr val="FF7210"/>
                </a:solidFill>
              </a:defRPr>
            </a:lvl7pPr>
            <a:lvl8pPr lvl="7" rtl="0">
              <a:spcBef>
                <a:spcPts val="0"/>
              </a:spcBef>
              <a:spcAft>
                <a:spcPts val="0"/>
              </a:spcAft>
              <a:buClr>
                <a:srgbClr val="FF7210"/>
              </a:buClr>
              <a:buSzPts val="4000"/>
              <a:buNone/>
              <a:defRPr sz="4000">
                <a:solidFill>
                  <a:srgbClr val="FF7210"/>
                </a:solidFill>
              </a:defRPr>
            </a:lvl8pPr>
            <a:lvl9pPr lvl="8" rtl="0">
              <a:spcBef>
                <a:spcPts val="0"/>
              </a:spcBef>
              <a:spcAft>
                <a:spcPts val="0"/>
              </a:spcAft>
              <a:buClr>
                <a:srgbClr val="FF7210"/>
              </a:buClr>
              <a:buSzPts val="4000"/>
              <a:buNone/>
              <a:defRPr sz="4000">
                <a:solidFill>
                  <a:srgbClr val="FF7210"/>
                </a:solidFill>
              </a:defRPr>
            </a:lvl9pPr>
          </a:lstStyle>
          <a:p>
            <a:r>
              <a:t>xx%</a:t>
            </a:r>
          </a:p>
        </p:txBody>
      </p:sp>
      <p:sp>
        <p:nvSpPr>
          <p:cNvPr id="65" name="Google Shape;65;p3"/>
          <p:cNvSpPr/>
          <p:nvPr/>
        </p:nvSpPr>
        <p:spPr>
          <a:xfrm rot="2539751">
            <a:off x="7373540" y="-3610679"/>
            <a:ext cx="3172176" cy="4788852"/>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rot="9266724">
            <a:off x="7693752" y="915166"/>
            <a:ext cx="251060" cy="25106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mp; text 4">
  <p:cSld name="CUSTOM_19">
    <p:spTree>
      <p:nvGrpSpPr>
        <p:cNvPr id="1" name="Shape 786"/>
        <p:cNvGrpSpPr/>
        <p:nvPr/>
      </p:nvGrpSpPr>
      <p:grpSpPr>
        <a:xfrm>
          <a:off x="0" y="0"/>
          <a:ext cx="0" cy="0"/>
          <a:chOff x="0" y="0"/>
          <a:chExt cx="0" cy="0"/>
        </a:xfrm>
      </p:grpSpPr>
      <p:sp>
        <p:nvSpPr>
          <p:cNvPr id="787" name="Google Shape;787;p35"/>
          <p:cNvSpPr txBox="1">
            <a:spLocks noGrp="1"/>
          </p:cNvSpPr>
          <p:nvPr>
            <p:ph type="title"/>
          </p:nvPr>
        </p:nvSpPr>
        <p:spPr>
          <a:xfrm>
            <a:off x="761000" y="869570"/>
            <a:ext cx="7809300" cy="513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BBC1"/>
              </a:buClr>
              <a:buSzPts val="2700"/>
              <a:buNone/>
              <a:defRPr sz="2700">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788" name="Google Shape;788;p35"/>
          <p:cNvSpPr txBox="1">
            <a:spLocks noGrp="1"/>
          </p:cNvSpPr>
          <p:nvPr>
            <p:ph type="subTitle" idx="1"/>
          </p:nvPr>
        </p:nvSpPr>
        <p:spPr>
          <a:xfrm>
            <a:off x="1074150" y="1829893"/>
            <a:ext cx="4263900" cy="41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89" name="Google Shape;789;p35"/>
          <p:cNvSpPr txBox="1">
            <a:spLocks noGrp="1"/>
          </p:cNvSpPr>
          <p:nvPr>
            <p:ph type="subTitle" idx="2"/>
          </p:nvPr>
        </p:nvSpPr>
        <p:spPr>
          <a:xfrm>
            <a:off x="1074150" y="2953645"/>
            <a:ext cx="4263900" cy="41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90" name="Google Shape;790;p35"/>
          <p:cNvSpPr txBox="1">
            <a:spLocks noGrp="1"/>
          </p:cNvSpPr>
          <p:nvPr>
            <p:ph type="subTitle" idx="3"/>
          </p:nvPr>
        </p:nvSpPr>
        <p:spPr>
          <a:xfrm>
            <a:off x="1074150" y="3515519"/>
            <a:ext cx="4263900" cy="41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91" name="Google Shape;791;p35"/>
          <p:cNvSpPr txBox="1">
            <a:spLocks noGrp="1"/>
          </p:cNvSpPr>
          <p:nvPr>
            <p:ph type="subTitle" idx="4"/>
          </p:nvPr>
        </p:nvSpPr>
        <p:spPr>
          <a:xfrm>
            <a:off x="1074150" y="4077393"/>
            <a:ext cx="4263900" cy="41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92" name="Google Shape;792;p35"/>
          <p:cNvSpPr txBox="1">
            <a:spLocks noGrp="1"/>
          </p:cNvSpPr>
          <p:nvPr>
            <p:ph type="subTitle" idx="5"/>
          </p:nvPr>
        </p:nvSpPr>
        <p:spPr>
          <a:xfrm>
            <a:off x="1074150" y="2391770"/>
            <a:ext cx="4263900" cy="41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pic>
        <p:nvPicPr>
          <p:cNvPr id="8"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9"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719137" y="-153399"/>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mp; body 2">
  <p:cSld name="CUSTOM_21">
    <p:spTree>
      <p:nvGrpSpPr>
        <p:cNvPr id="1" name="Shape 799"/>
        <p:cNvGrpSpPr/>
        <p:nvPr/>
      </p:nvGrpSpPr>
      <p:grpSpPr>
        <a:xfrm>
          <a:off x="0" y="0"/>
          <a:ext cx="0" cy="0"/>
          <a:chOff x="0" y="0"/>
          <a:chExt cx="0" cy="0"/>
        </a:xfrm>
      </p:grpSpPr>
      <p:sp>
        <p:nvSpPr>
          <p:cNvPr id="800" name="Google Shape;800;p37"/>
          <p:cNvSpPr txBox="1">
            <a:spLocks noGrp="1"/>
          </p:cNvSpPr>
          <p:nvPr>
            <p:ph type="title"/>
          </p:nvPr>
        </p:nvSpPr>
        <p:spPr>
          <a:xfrm>
            <a:off x="1074150" y="653144"/>
            <a:ext cx="6995700" cy="5139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rgbClr val="00BBC1"/>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801" name="Google Shape;801;p37"/>
          <p:cNvSpPr txBox="1">
            <a:spLocks noGrp="1"/>
          </p:cNvSpPr>
          <p:nvPr>
            <p:ph type="subTitle" idx="1"/>
          </p:nvPr>
        </p:nvSpPr>
        <p:spPr>
          <a:xfrm>
            <a:off x="1074150" y="1410594"/>
            <a:ext cx="6995700" cy="3344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Char char="●"/>
              <a:defRPr>
                <a:solidFill>
                  <a:srgbClr val="343434"/>
                </a:solidFill>
              </a:defRPr>
            </a:lvl1pPr>
            <a:lvl2pPr lvl="1" algn="ctr" rtl="0">
              <a:lnSpc>
                <a:spcPct val="100000"/>
              </a:lnSpc>
              <a:spcBef>
                <a:spcPts val="0"/>
              </a:spcBef>
              <a:spcAft>
                <a:spcPts val="0"/>
              </a:spcAft>
              <a:buClr>
                <a:srgbClr val="343434"/>
              </a:buClr>
              <a:buSzPts val="1200"/>
              <a:buChar char="○"/>
              <a:defRPr>
                <a:solidFill>
                  <a:srgbClr val="343434"/>
                </a:solidFill>
              </a:defRPr>
            </a:lvl2pPr>
            <a:lvl3pPr lvl="2" algn="ctr" rtl="0">
              <a:lnSpc>
                <a:spcPct val="100000"/>
              </a:lnSpc>
              <a:spcBef>
                <a:spcPts val="0"/>
              </a:spcBef>
              <a:spcAft>
                <a:spcPts val="0"/>
              </a:spcAft>
              <a:buClr>
                <a:srgbClr val="343434"/>
              </a:buClr>
              <a:buSzPts val="1200"/>
              <a:buChar char="■"/>
              <a:defRPr>
                <a:solidFill>
                  <a:srgbClr val="343434"/>
                </a:solidFill>
              </a:defRPr>
            </a:lvl3pPr>
            <a:lvl4pPr lvl="3" algn="ctr" rtl="0">
              <a:lnSpc>
                <a:spcPct val="100000"/>
              </a:lnSpc>
              <a:spcBef>
                <a:spcPts val="0"/>
              </a:spcBef>
              <a:spcAft>
                <a:spcPts val="0"/>
              </a:spcAft>
              <a:buClr>
                <a:srgbClr val="343434"/>
              </a:buClr>
              <a:buSzPts val="1200"/>
              <a:buChar char="●"/>
              <a:defRPr>
                <a:solidFill>
                  <a:srgbClr val="343434"/>
                </a:solidFill>
              </a:defRPr>
            </a:lvl4pPr>
            <a:lvl5pPr lvl="4" algn="ctr" rtl="0">
              <a:lnSpc>
                <a:spcPct val="100000"/>
              </a:lnSpc>
              <a:spcBef>
                <a:spcPts val="0"/>
              </a:spcBef>
              <a:spcAft>
                <a:spcPts val="0"/>
              </a:spcAft>
              <a:buClr>
                <a:srgbClr val="343434"/>
              </a:buClr>
              <a:buSzPts val="1200"/>
              <a:buChar char="○"/>
              <a:defRPr>
                <a:solidFill>
                  <a:srgbClr val="343434"/>
                </a:solidFill>
              </a:defRPr>
            </a:lvl5pPr>
            <a:lvl6pPr lvl="5" algn="ctr" rtl="0">
              <a:lnSpc>
                <a:spcPct val="100000"/>
              </a:lnSpc>
              <a:spcBef>
                <a:spcPts val="0"/>
              </a:spcBef>
              <a:spcAft>
                <a:spcPts val="0"/>
              </a:spcAft>
              <a:buClr>
                <a:srgbClr val="343434"/>
              </a:buClr>
              <a:buSzPts val="1200"/>
              <a:buChar char="■"/>
              <a:defRPr>
                <a:solidFill>
                  <a:srgbClr val="343434"/>
                </a:solidFill>
              </a:defRPr>
            </a:lvl6pPr>
            <a:lvl7pPr lvl="6" algn="ctr" rtl="0">
              <a:lnSpc>
                <a:spcPct val="100000"/>
              </a:lnSpc>
              <a:spcBef>
                <a:spcPts val="0"/>
              </a:spcBef>
              <a:spcAft>
                <a:spcPts val="0"/>
              </a:spcAft>
              <a:buClr>
                <a:srgbClr val="343434"/>
              </a:buClr>
              <a:buSzPts val="1200"/>
              <a:buChar char="●"/>
              <a:defRPr>
                <a:solidFill>
                  <a:srgbClr val="343434"/>
                </a:solidFill>
              </a:defRPr>
            </a:lvl7pPr>
            <a:lvl8pPr lvl="7" algn="ctr" rtl="0">
              <a:lnSpc>
                <a:spcPct val="100000"/>
              </a:lnSpc>
              <a:spcBef>
                <a:spcPts val="0"/>
              </a:spcBef>
              <a:spcAft>
                <a:spcPts val="0"/>
              </a:spcAft>
              <a:buClr>
                <a:srgbClr val="343434"/>
              </a:buClr>
              <a:buSzPts val="1200"/>
              <a:buChar char="○"/>
              <a:defRPr>
                <a:solidFill>
                  <a:srgbClr val="343434"/>
                </a:solidFill>
              </a:defRPr>
            </a:lvl8pPr>
            <a:lvl9pPr lvl="8" algn="ctr" rtl="0">
              <a:lnSpc>
                <a:spcPct val="100000"/>
              </a:lnSpc>
              <a:spcBef>
                <a:spcPts val="0"/>
              </a:spcBef>
              <a:spcAft>
                <a:spcPts val="0"/>
              </a:spcAft>
              <a:buClr>
                <a:srgbClr val="343434"/>
              </a:buClr>
              <a:buSzPts val="1200"/>
              <a:buChar char="■"/>
              <a:defRPr>
                <a:solidFill>
                  <a:srgbClr val="343434"/>
                </a:solidFill>
              </a:defRPr>
            </a:lvl9pPr>
          </a:lstStyle>
          <a:p>
            <a:endParaRPr/>
          </a:p>
        </p:txBody>
      </p:sp>
      <p:pic>
        <p:nvPicPr>
          <p:cNvPr id="4"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5"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mp; three columns 2">
  <p:cSld name="Title &amp; three columns 2">
    <p:bg>
      <p:bgPr>
        <a:solidFill>
          <a:schemeClr val="accent1"/>
        </a:solidFill>
        <a:effectLst/>
      </p:bgPr>
    </p:bg>
    <p:spTree>
      <p:nvGrpSpPr>
        <p:cNvPr id="1" name="Shape 459"/>
        <p:cNvGrpSpPr/>
        <p:nvPr/>
      </p:nvGrpSpPr>
      <p:grpSpPr>
        <a:xfrm>
          <a:off x="0" y="0"/>
          <a:ext cx="0" cy="0"/>
          <a:chOff x="0" y="0"/>
          <a:chExt cx="0" cy="0"/>
        </a:xfrm>
      </p:grpSpPr>
      <p:sp>
        <p:nvSpPr>
          <p:cNvPr id="460" name="Google Shape;460;p23"/>
          <p:cNvSpPr/>
          <p:nvPr/>
        </p:nvSpPr>
        <p:spPr>
          <a:xfrm flipH="1">
            <a:off x="-6" y="0"/>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3"/>
          <p:cNvSpPr/>
          <p:nvPr/>
        </p:nvSpPr>
        <p:spPr>
          <a:xfrm rot="-6727045">
            <a:off x="-657634" y="2611536"/>
            <a:ext cx="3172076" cy="4788701"/>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3"/>
          <p:cNvSpPr/>
          <p:nvPr/>
        </p:nvSpPr>
        <p:spPr>
          <a:xfrm>
            <a:off x="2805300" y="3336025"/>
            <a:ext cx="251100" cy="2511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3" name="Google Shape;463;p23"/>
          <p:cNvGrpSpPr/>
          <p:nvPr/>
        </p:nvGrpSpPr>
        <p:grpSpPr>
          <a:xfrm>
            <a:off x="8285400" y="-124063"/>
            <a:ext cx="1597199" cy="1597584"/>
            <a:chOff x="1347125" y="349025"/>
            <a:chExt cx="4978800" cy="4980000"/>
          </a:xfrm>
        </p:grpSpPr>
        <p:sp>
          <p:nvSpPr>
            <p:cNvPr id="464" name="Google Shape;464;p23"/>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3"/>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3"/>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3"/>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3"/>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3"/>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3"/>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3"/>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3"/>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3"/>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3"/>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3"/>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3"/>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3"/>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3"/>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3"/>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3"/>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3"/>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3"/>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3"/>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3"/>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3"/>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6" name="Google Shape;486;p23"/>
          <p:cNvSpPr/>
          <p:nvPr/>
        </p:nvSpPr>
        <p:spPr>
          <a:xfrm>
            <a:off x="8044100" y="113800"/>
            <a:ext cx="506400" cy="5064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3"/>
          <p:cNvSpPr txBox="1">
            <a:spLocks noGrp="1"/>
          </p:cNvSpPr>
          <p:nvPr>
            <p:ph type="title"/>
          </p:nvPr>
        </p:nvSpPr>
        <p:spPr>
          <a:xfrm>
            <a:off x="720000" y="938850"/>
            <a:ext cx="2724900" cy="12447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BBC1"/>
              </a:buClr>
              <a:buSzPts val="2700"/>
              <a:buNone/>
              <a:defRPr sz="2700">
                <a:solidFill>
                  <a:schemeClr val="accent5"/>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488" name="Google Shape;488;p23"/>
          <p:cNvSpPr txBox="1">
            <a:spLocks noGrp="1"/>
          </p:cNvSpPr>
          <p:nvPr>
            <p:ph type="subTitle" idx="1"/>
          </p:nvPr>
        </p:nvSpPr>
        <p:spPr>
          <a:xfrm>
            <a:off x="3533400" y="1794375"/>
            <a:ext cx="2177400" cy="810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chemeClr val="lt1"/>
                </a:solidFill>
              </a:defRPr>
            </a:lvl1pPr>
            <a:lvl2pPr lvl="1" algn="ctr" rtl="0">
              <a:spcBef>
                <a:spcPts val="0"/>
              </a:spcBef>
              <a:spcAft>
                <a:spcPts val="0"/>
              </a:spcAft>
              <a:buNone/>
              <a:defRPr sz="1400">
                <a:solidFill>
                  <a:schemeClr val="lt1"/>
                </a:solidFill>
              </a:defRPr>
            </a:lvl2pPr>
            <a:lvl3pPr lvl="2" algn="ctr" rtl="0">
              <a:spcBef>
                <a:spcPts val="0"/>
              </a:spcBef>
              <a:spcAft>
                <a:spcPts val="0"/>
              </a:spcAft>
              <a:buNone/>
              <a:defRPr sz="1400">
                <a:solidFill>
                  <a:schemeClr val="lt1"/>
                </a:solidFill>
              </a:defRPr>
            </a:lvl3pPr>
            <a:lvl4pPr lvl="3" algn="ctr" rtl="0">
              <a:spcBef>
                <a:spcPts val="0"/>
              </a:spcBef>
              <a:spcAft>
                <a:spcPts val="0"/>
              </a:spcAft>
              <a:buNone/>
              <a:defRPr sz="1400">
                <a:solidFill>
                  <a:schemeClr val="lt1"/>
                </a:solidFill>
              </a:defRPr>
            </a:lvl4pPr>
            <a:lvl5pPr lvl="4" algn="ctr" rtl="0">
              <a:spcBef>
                <a:spcPts val="0"/>
              </a:spcBef>
              <a:spcAft>
                <a:spcPts val="0"/>
              </a:spcAft>
              <a:buNone/>
              <a:defRPr sz="1400">
                <a:solidFill>
                  <a:schemeClr val="lt1"/>
                </a:solidFill>
              </a:defRPr>
            </a:lvl5pPr>
            <a:lvl6pPr lvl="5" algn="ctr" rtl="0">
              <a:spcBef>
                <a:spcPts val="0"/>
              </a:spcBef>
              <a:spcAft>
                <a:spcPts val="0"/>
              </a:spcAft>
              <a:buNone/>
              <a:defRPr sz="1400">
                <a:solidFill>
                  <a:schemeClr val="lt1"/>
                </a:solidFill>
              </a:defRPr>
            </a:lvl6pPr>
            <a:lvl7pPr lvl="6" algn="ctr" rtl="0">
              <a:spcBef>
                <a:spcPts val="0"/>
              </a:spcBef>
              <a:spcAft>
                <a:spcPts val="0"/>
              </a:spcAft>
              <a:buNone/>
              <a:defRPr sz="1400">
                <a:solidFill>
                  <a:schemeClr val="lt1"/>
                </a:solidFill>
              </a:defRPr>
            </a:lvl7pPr>
            <a:lvl8pPr lvl="7" algn="ctr" rtl="0">
              <a:spcBef>
                <a:spcPts val="0"/>
              </a:spcBef>
              <a:spcAft>
                <a:spcPts val="0"/>
              </a:spcAft>
              <a:buNone/>
              <a:defRPr sz="1400">
                <a:solidFill>
                  <a:schemeClr val="lt1"/>
                </a:solidFill>
              </a:defRPr>
            </a:lvl8pPr>
            <a:lvl9pPr lvl="8" algn="ctr" rtl="0">
              <a:spcBef>
                <a:spcPts val="0"/>
              </a:spcBef>
              <a:spcAft>
                <a:spcPts val="0"/>
              </a:spcAft>
              <a:buNone/>
              <a:defRPr sz="1400">
                <a:solidFill>
                  <a:schemeClr val="lt1"/>
                </a:solidFill>
              </a:defRPr>
            </a:lvl9pPr>
          </a:lstStyle>
          <a:p>
            <a:endParaRPr/>
          </a:p>
        </p:txBody>
      </p:sp>
      <p:sp>
        <p:nvSpPr>
          <p:cNvPr id="489" name="Google Shape;489;p23"/>
          <p:cNvSpPr txBox="1">
            <a:spLocks noGrp="1"/>
          </p:cNvSpPr>
          <p:nvPr>
            <p:ph type="subTitle" idx="2"/>
          </p:nvPr>
        </p:nvSpPr>
        <p:spPr>
          <a:xfrm>
            <a:off x="6333400" y="1794365"/>
            <a:ext cx="2177400" cy="810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chemeClr val="lt1"/>
                </a:solidFill>
              </a:defRPr>
            </a:lvl1pPr>
            <a:lvl2pPr lvl="1" algn="ctr" rtl="0">
              <a:spcBef>
                <a:spcPts val="0"/>
              </a:spcBef>
              <a:spcAft>
                <a:spcPts val="0"/>
              </a:spcAft>
              <a:buNone/>
              <a:defRPr sz="1400">
                <a:solidFill>
                  <a:schemeClr val="lt1"/>
                </a:solidFill>
              </a:defRPr>
            </a:lvl2pPr>
            <a:lvl3pPr lvl="2" algn="ctr" rtl="0">
              <a:spcBef>
                <a:spcPts val="0"/>
              </a:spcBef>
              <a:spcAft>
                <a:spcPts val="0"/>
              </a:spcAft>
              <a:buNone/>
              <a:defRPr sz="1400">
                <a:solidFill>
                  <a:schemeClr val="lt1"/>
                </a:solidFill>
              </a:defRPr>
            </a:lvl3pPr>
            <a:lvl4pPr lvl="3" algn="ctr" rtl="0">
              <a:spcBef>
                <a:spcPts val="0"/>
              </a:spcBef>
              <a:spcAft>
                <a:spcPts val="0"/>
              </a:spcAft>
              <a:buNone/>
              <a:defRPr sz="1400">
                <a:solidFill>
                  <a:schemeClr val="lt1"/>
                </a:solidFill>
              </a:defRPr>
            </a:lvl4pPr>
            <a:lvl5pPr lvl="4" algn="ctr" rtl="0">
              <a:spcBef>
                <a:spcPts val="0"/>
              </a:spcBef>
              <a:spcAft>
                <a:spcPts val="0"/>
              </a:spcAft>
              <a:buNone/>
              <a:defRPr sz="1400">
                <a:solidFill>
                  <a:schemeClr val="lt1"/>
                </a:solidFill>
              </a:defRPr>
            </a:lvl5pPr>
            <a:lvl6pPr lvl="5" algn="ctr" rtl="0">
              <a:spcBef>
                <a:spcPts val="0"/>
              </a:spcBef>
              <a:spcAft>
                <a:spcPts val="0"/>
              </a:spcAft>
              <a:buNone/>
              <a:defRPr sz="1400">
                <a:solidFill>
                  <a:schemeClr val="lt1"/>
                </a:solidFill>
              </a:defRPr>
            </a:lvl6pPr>
            <a:lvl7pPr lvl="6" algn="ctr" rtl="0">
              <a:spcBef>
                <a:spcPts val="0"/>
              </a:spcBef>
              <a:spcAft>
                <a:spcPts val="0"/>
              </a:spcAft>
              <a:buNone/>
              <a:defRPr sz="1400">
                <a:solidFill>
                  <a:schemeClr val="lt1"/>
                </a:solidFill>
              </a:defRPr>
            </a:lvl7pPr>
            <a:lvl8pPr lvl="7" algn="ctr" rtl="0">
              <a:spcBef>
                <a:spcPts val="0"/>
              </a:spcBef>
              <a:spcAft>
                <a:spcPts val="0"/>
              </a:spcAft>
              <a:buNone/>
              <a:defRPr sz="1400">
                <a:solidFill>
                  <a:schemeClr val="lt1"/>
                </a:solidFill>
              </a:defRPr>
            </a:lvl8pPr>
            <a:lvl9pPr lvl="8" algn="ctr" rtl="0">
              <a:spcBef>
                <a:spcPts val="0"/>
              </a:spcBef>
              <a:spcAft>
                <a:spcPts val="0"/>
              </a:spcAft>
              <a:buNone/>
              <a:defRPr sz="1400">
                <a:solidFill>
                  <a:schemeClr val="lt1"/>
                </a:solidFill>
              </a:defRPr>
            </a:lvl9pPr>
          </a:lstStyle>
          <a:p>
            <a:endParaRPr/>
          </a:p>
        </p:txBody>
      </p:sp>
      <p:sp>
        <p:nvSpPr>
          <p:cNvPr id="490" name="Google Shape;490;p23"/>
          <p:cNvSpPr txBox="1">
            <a:spLocks noGrp="1"/>
          </p:cNvSpPr>
          <p:nvPr>
            <p:ph type="subTitle" idx="3"/>
          </p:nvPr>
        </p:nvSpPr>
        <p:spPr>
          <a:xfrm>
            <a:off x="4927175" y="3957286"/>
            <a:ext cx="2177400" cy="810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chemeClr val="lt1"/>
                </a:solidFill>
              </a:defRPr>
            </a:lvl1pPr>
            <a:lvl2pPr lvl="1" algn="ctr" rtl="0">
              <a:spcBef>
                <a:spcPts val="0"/>
              </a:spcBef>
              <a:spcAft>
                <a:spcPts val="0"/>
              </a:spcAft>
              <a:buNone/>
              <a:defRPr sz="1400">
                <a:solidFill>
                  <a:schemeClr val="lt1"/>
                </a:solidFill>
              </a:defRPr>
            </a:lvl2pPr>
            <a:lvl3pPr lvl="2" algn="ctr" rtl="0">
              <a:spcBef>
                <a:spcPts val="0"/>
              </a:spcBef>
              <a:spcAft>
                <a:spcPts val="0"/>
              </a:spcAft>
              <a:buNone/>
              <a:defRPr sz="1400">
                <a:solidFill>
                  <a:schemeClr val="lt1"/>
                </a:solidFill>
              </a:defRPr>
            </a:lvl3pPr>
            <a:lvl4pPr lvl="3" algn="ctr" rtl="0">
              <a:spcBef>
                <a:spcPts val="0"/>
              </a:spcBef>
              <a:spcAft>
                <a:spcPts val="0"/>
              </a:spcAft>
              <a:buNone/>
              <a:defRPr sz="1400">
                <a:solidFill>
                  <a:schemeClr val="lt1"/>
                </a:solidFill>
              </a:defRPr>
            </a:lvl4pPr>
            <a:lvl5pPr lvl="4" algn="ctr" rtl="0">
              <a:spcBef>
                <a:spcPts val="0"/>
              </a:spcBef>
              <a:spcAft>
                <a:spcPts val="0"/>
              </a:spcAft>
              <a:buNone/>
              <a:defRPr sz="1400">
                <a:solidFill>
                  <a:schemeClr val="lt1"/>
                </a:solidFill>
              </a:defRPr>
            </a:lvl5pPr>
            <a:lvl6pPr lvl="5" algn="ctr" rtl="0">
              <a:spcBef>
                <a:spcPts val="0"/>
              </a:spcBef>
              <a:spcAft>
                <a:spcPts val="0"/>
              </a:spcAft>
              <a:buNone/>
              <a:defRPr sz="1400">
                <a:solidFill>
                  <a:schemeClr val="lt1"/>
                </a:solidFill>
              </a:defRPr>
            </a:lvl6pPr>
            <a:lvl7pPr lvl="6" algn="ctr" rtl="0">
              <a:spcBef>
                <a:spcPts val="0"/>
              </a:spcBef>
              <a:spcAft>
                <a:spcPts val="0"/>
              </a:spcAft>
              <a:buNone/>
              <a:defRPr sz="1400">
                <a:solidFill>
                  <a:schemeClr val="lt1"/>
                </a:solidFill>
              </a:defRPr>
            </a:lvl7pPr>
            <a:lvl8pPr lvl="7" algn="ctr" rtl="0">
              <a:spcBef>
                <a:spcPts val="0"/>
              </a:spcBef>
              <a:spcAft>
                <a:spcPts val="0"/>
              </a:spcAft>
              <a:buNone/>
              <a:defRPr sz="1400">
                <a:solidFill>
                  <a:schemeClr val="lt1"/>
                </a:solidFill>
              </a:defRPr>
            </a:lvl8pPr>
            <a:lvl9pPr lvl="8" algn="ctr" rtl="0">
              <a:spcBef>
                <a:spcPts val="0"/>
              </a:spcBef>
              <a:spcAft>
                <a:spcPts val="0"/>
              </a:spcAft>
              <a:buNone/>
              <a:defRPr sz="1400">
                <a:solidFill>
                  <a:schemeClr val="lt1"/>
                </a:solidFill>
              </a:defRPr>
            </a:lvl9pPr>
          </a:lstStyle>
          <a:p>
            <a:endParaRPr/>
          </a:p>
        </p:txBody>
      </p:sp>
      <p:sp>
        <p:nvSpPr>
          <p:cNvPr id="491" name="Google Shape;491;p23"/>
          <p:cNvSpPr txBox="1">
            <a:spLocks noGrp="1"/>
          </p:cNvSpPr>
          <p:nvPr>
            <p:ph type="subTitle" idx="4"/>
          </p:nvPr>
        </p:nvSpPr>
        <p:spPr>
          <a:xfrm>
            <a:off x="3533400" y="1452575"/>
            <a:ext cx="2177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solidFill>
                  <a:schemeClr val="lt2"/>
                </a:solidFill>
                <a:latin typeface="Roboto"/>
                <a:ea typeface="Roboto"/>
                <a:cs typeface="Roboto"/>
                <a:sym typeface="Roboto"/>
              </a:defRPr>
            </a:lvl1pPr>
            <a:lvl2pPr lvl="1" algn="ctr" rtl="0">
              <a:spcBef>
                <a:spcPts val="0"/>
              </a:spcBef>
              <a:spcAft>
                <a:spcPts val="0"/>
              </a:spcAft>
              <a:buNone/>
              <a:defRPr sz="1700" b="1">
                <a:solidFill>
                  <a:schemeClr val="lt2"/>
                </a:solidFill>
                <a:latin typeface="Roboto"/>
                <a:ea typeface="Roboto"/>
                <a:cs typeface="Roboto"/>
                <a:sym typeface="Roboto"/>
              </a:defRPr>
            </a:lvl2pPr>
            <a:lvl3pPr lvl="2" algn="ctr" rtl="0">
              <a:spcBef>
                <a:spcPts val="0"/>
              </a:spcBef>
              <a:spcAft>
                <a:spcPts val="0"/>
              </a:spcAft>
              <a:buNone/>
              <a:defRPr sz="1700" b="1">
                <a:solidFill>
                  <a:schemeClr val="lt2"/>
                </a:solidFill>
                <a:latin typeface="Roboto"/>
                <a:ea typeface="Roboto"/>
                <a:cs typeface="Roboto"/>
                <a:sym typeface="Roboto"/>
              </a:defRPr>
            </a:lvl3pPr>
            <a:lvl4pPr lvl="3" algn="ctr" rtl="0">
              <a:spcBef>
                <a:spcPts val="0"/>
              </a:spcBef>
              <a:spcAft>
                <a:spcPts val="0"/>
              </a:spcAft>
              <a:buNone/>
              <a:defRPr sz="1700" b="1">
                <a:solidFill>
                  <a:schemeClr val="lt2"/>
                </a:solidFill>
                <a:latin typeface="Roboto"/>
                <a:ea typeface="Roboto"/>
                <a:cs typeface="Roboto"/>
                <a:sym typeface="Roboto"/>
              </a:defRPr>
            </a:lvl4pPr>
            <a:lvl5pPr lvl="4" algn="ctr" rtl="0">
              <a:spcBef>
                <a:spcPts val="0"/>
              </a:spcBef>
              <a:spcAft>
                <a:spcPts val="0"/>
              </a:spcAft>
              <a:buNone/>
              <a:defRPr sz="1700" b="1">
                <a:solidFill>
                  <a:schemeClr val="lt2"/>
                </a:solidFill>
                <a:latin typeface="Roboto"/>
                <a:ea typeface="Roboto"/>
                <a:cs typeface="Roboto"/>
                <a:sym typeface="Roboto"/>
              </a:defRPr>
            </a:lvl5pPr>
            <a:lvl6pPr lvl="5" algn="ctr" rtl="0">
              <a:spcBef>
                <a:spcPts val="0"/>
              </a:spcBef>
              <a:spcAft>
                <a:spcPts val="0"/>
              </a:spcAft>
              <a:buNone/>
              <a:defRPr sz="1700" b="1">
                <a:solidFill>
                  <a:schemeClr val="lt2"/>
                </a:solidFill>
                <a:latin typeface="Roboto"/>
                <a:ea typeface="Roboto"/>
                <a:cs typeface="Roboto"/>
                <a:sym typeface="Roboto"/>
              </a:defRPr>
            </a:lvl6pPr>
            <a:lvl7pPr lvl="6" algn="ctr" rtl="0">
              <a:spcBef>
                <a:spcPts val="0"/>
              </a:spcBef>
              <a:spcAft>
                <a:spcPts val="0"/>
              </a:spcAft>
              <a:buNone/>
              <a:defRPr sz="1700" b="1">
                <a:solidFill>
                  <a:schemeClr val="lt2"/>
                </a:solidFill>
                <a:latin typeface="Roboto"/>
                <a:ea typeface="Roboto"/>
                <a:cs typeface="Roboto"/>
                <a:sym typeface="Roboto"/>
              </a:defRPr>
            </a:lvl7pPr>
            <a:lvl8pPr lvl="7" algn="ctr" rtl="0">
              <a:spcBef>
                <a:spcPts val="0"/>
              </a:spcBef>
              <a:spcAft>
                <a:spcPts val="0"/>
              </a:spcAft>
              <a:buNone/>
              <a:defRPr sz="1700" b="1">
                <a:solidFill>
                  <a:schemeClr val="lt2"/>
                </a:solidFill>
                <a:latin typeface="Roboto"/>
                <a:ea typeface="Roboto"/>
                <a:cs typeface="Roboto"/>
                <a:sym typeface="Roboto"/>
              </a:defRPr>
            </a:lvl8pPr>
            <a:lvl9pPr lvl="8" algn="ctr" rtl="0">
              <a:spcBef>
                <a:spcPts val="0"/>
              </a:spcBef>
              <a:spcAft>
                <a:spcPts val="0"/>
              </a:spcAft>
              <a:buNone/>
              <a:defRPr sz="1700" b="1">
                <a:solidFill>
                  <a:schemeClr val="lt2"/>
                </a:solidFill>
                <a:latin typeface="Roboto"/>
                <a:ea typeface="Roboto"/>
                <a:cs typeface="Roboto"/>
                <a:sym typeface="Roboto"/>
              </a:defRPr>
            </a:lvl9pPr>
          </a:lstStyle>
          <a:p>
            <a:endParaRPr/>
          </a:p>
        </p:txBody>
      </p:sp>
      <p:sp>
        <p:nvSpPr>
          <p:cNvPr id="492" name="Google Shape;492;p23"/>
          <p:cNvSpPr txBox="1">
            <a:spLocks noGrp="1"/>
          </p:cNvSpPr>
          <p:nvPr>
            <p:ph type="subTitle" idx="5"/>
          </p:nvPr>
        </p:nvSpPr>
        <p:spPr>
          <a:xfrm>
            <a:off x="6333400" y="1452575"/>
            <a:ext cx="2177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solidFill>
                  <a:schemeClr val="lt2"/>
                </a:solidFill>
                <a:latin typeface="Roboto"/>
                <a:ea typeface="Roboto"/>
                <a:cs typeface="Roboto"/>
                <a:sym typeface="Roboto"/>
              </a:defRPr>
            </a:lvl1pPr>
            <a:lvl2pPr lvl="1" algn="ctr" rtl="0">
              <a:spcBef>
                <a:spcPts val="0"/>
              </a:spcBef>
              <a:spcAft>
                <a:spcPts val="0"/>
              </a:spcAft>
              <a:buNone/>
              <a:defRPr sz="1700" b="1">
                <a:solidFill>
                  <a:schemeClr val="lt2"/>
                </a:solidFill>
                <a:latin typeface="Roboto"/>
                <a:ea typeface="Roboto"/>
                <a:cs typeface="Roboto"/>
                <a:sym typeface="Roboto"/>
              </a:defRPr>
            </a:lvl2pPr>
            <a:lvl3pPr lvl="2" algn="ctr" rtl="0">
              <a:spcBef>
                <a:spcPts val="0"/>
              </a:spcBef>
              <a:spcAft>
                <a:spcPts val="0"/>
              </a:spcAft>
              <a:buNone/>
              <a:defRPr sz="1700" b="1">
                <a:solidFill>
                  <a:schemeClr val="lt2"/>
                </a:solidFill>
                <a:latin typeface="Roboto"/>
                <a:ea typeface="Roboto"/>
                <a:cs typeface="Roboto"/>
                <a:sym typeface="Roboto"/>
              </a:defRPr>
            </a:lvl3pPr>
            <a:lvl4pPr lvl="3" algn="ctr" rtl="0">
              <a:spcBef>
                <a:spcPts val="0"/>
              </a:spcBef>
              <a:spcAft>
                <a:spcPts val="0"/>
              </a:spcAft>
              <a:buNone/>
              <a:defRPr sz="1700" b="1">
                <a:solidFill>
                  <a:schemeClr val="lt2"/>
                </a:solidFill>
                <a:latin typeface="Roboto"/>
                <a:ea typeface="Roboto"/>
                <a:cs typeface="Roboto"/>
                <a:sym typeface="Roboto"/>
              </a:defRPr>
            </a:lvl4pPr>
            <a:lvl5pPr lvl="4" algn="ctr" rtl="0">
              <a:spcBef>
                <a:spcPts val="0"/>
              </a:spcBef>
              <a:spcAft>
                <a:spcPts val="0"/>
              </a:spcAft>
              <a:buNone/>
              <a:defRPr sz="1700" b="1">
                <a:solidFill>
                  <a:schemeClr val="lt2"/>
                </a:solidFill>
                <a:latin typeface="Roboto"/>
                <a:ea typeface="Roboto"/>
                <a:cs typeface="Roboto"/>
                <a:sym typeface="Roboto"/>
              </a:defRPr>
            </a:lvl5pPr>
            <a:lvl6pPr lvl="5" algn="ctr" rtl="0">
              <a:spcBef>
                <a:spcPts val="0"/>
              </a:spcBef>
              <a:spcAft>
                <a:spcPts val="0"/>
              </a:spcAft>
              <a:buNone/>
              <a:defRPr sz="1700" b="1">
                <a:solidFill>
                  <a:schemeClr val="lt2"/>
                </a:solidFill>
                <a:latin typeface="Roboto"/>
                <a:ea typeface="Roboto"/>
                <a:cs typeface="Roboto"/>
                <a:sym typeface="Roboto"/>
              </a:defRPr>
            </a:lvl6pPr>
            <a:lvl7pPr lvl="6" algn="ctr" rtl="0">
              <a:spcBef>
                <a:spcPts val="0"/>
              </a:spcBef>
              <a:spcAft>
                <a:spcPts val="0"/>
              </a:spcAft>
              <a:buNone/>
              <a:defRPr sz="1700" b="1">
                <a:solidFill>
                  <a:schemeClr val="lt2"/>
                </a:solidFill>
                <a:latin typeface="Roboto"/>
                <a:ea typeface="Roboto"/>
                <a:cs typeface="Roboto"/>
                <a:sym typeface="Roboto"/>
              </a:defRPr>
            </a:lvl7pPr>
            <a:lvl8pPr lvl="7" algn="ctr" rtl="0">
              <a:spcBef>
                <a:spcPts val="0"/>
              </a:spcBef>
              <a:spcAft>
                <a:spcPts val="0"/>
              </a:spcAft>
              <a:buNone/>
              <a:defRPr sz="1700" b="1">
                <a:solidFill>
                  <a:schemeClr val="lt2"/>
                </a:solidFill>
                <a:latin typeface="Roboto"/>
                <a:ea typeface="Roboto"/>
                <a:cs typeface="Roboto"/>
                <a:sym typeface="Roboto"/>
              </a:defRPr>
            </a:lvl8pPr>
            <a:lvl9pPr lvl="8" algn="ctr" rtl="0">
              <a:spcBef>
                <a:spcPts val="0"/>
              </a:spcBef>
              <a:spcAft>
                <a:spcPts val="0"/>
              </a:spcAft>
              <a:buNone/>
              <a:defRPr sz="1700" b="1">
                <a:solidFill>
                  <a:schemeClr val="lt2"/>
                </a:solidFill>
                <a:latin typeface="Roboto"/>
                <a:ea typeface="Roboto"/>
                <a:cs typeface="Roboto"/>
                <a:sym typeface="Roboto"/>
              </a:defRPr>
            </a:lvl9pPr>
          </a:lstStyle>
          <a:p>
            <a:endParaRPr/>
          </a:p>
        </p:txBody>
      </p:sp>
      <p:sp>
        <p:nvSpPr>
          <p:cNvPr id="493" name="Google Shape;493;p23"/>
          <p:cNvSpPr txBox="1">
            <a:spLocks noGrp="1"/>
          </p:cNvSpPr>
          <p:nvPr>
            <p:ph type="subTitle" idx="6"/>
          </p:nvPr>
        </p:nvSpPr>
        <p:spPr>
          <a:xfrm>
            <a:off x="4927175" y="3623911"/>
            <a:ext cx="2177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solidFill>
                  <a:schemeClr val="lt2"/>
                </a:solidFill>
                <a:latin typeface="Roboto"/>
                <a:ea typeface="Roboto"/>
                <a:cs typeface="Roboto"/>
                <a:sym typeface="Roboto"/>
              </a:defRPr>
            </a:lvl1pPr>
            <a:lvl2pPr lvl="1" algn="ctr" rtl="0">
              <a:spcBef>
                <a:spcPts val="0"/>
              </a:spcBef>
              <a:spcAft>
                <a:spcPts val="0"/>
              </a:spcAft>
              <a:buNone/>
              <a:defRPr sz="1700" b="1">
                <a:solidFill>
                  <a:schemeClr val="lt2"/>
                </a:solidFill>
                <a:latin typeface="Roboto"/>
                <a:ea typeface="Roboto"/>
                <a:cs typeface="Roboto"/>
                <a:sym typeface="Roboto"/>
              </a:defRPr>
            </a:lvl2pPr>
            <a:lvl3pPr lvl="2" algn="ctr" rtl="0">
              <a:spcBef>
                <a:spcPts val="0"/>
              </a:spcBef>
              <a:spcAft>
                <a:spcPts val="0"/>
              </a:spcAft>
              <a:buNone/>
              <a:defRPr sz="1700" b="1">
                <a:solidFill>
                  <a:schemeClr val="lt2"/>
                </a:solidFill>
                <a:latin typeface="Roboto"/>
                <a:ea typeface="Roboto"/>
                <a:cs typeface="Roboto"/>
                <a:sym typeface="Roboto"/>
              </a:defRPr>
            </a:lvl3pPr>
            <a:lvl4pPr lvl="3" algn="ctr" rtl="0">
              <a:spcBef>
                <a:spcPts val="0"/>
              </a:spcBef>
              <a:spcAft>
                <a:spcPts val="0"/>
              </a:spcAft>
              <a:buNone/>
              <a:defRPr sz="1700" b="1">
                <a:solidFill>
                  <a:schemeClr val="lt2"/>
                </a:solidFill>
                <a:latin typeface="Roboto"/>
                <a:ea typeface="Roboto"/>
                <a:cs typeface="Roboto"/>
                <a:sym typeface="Roboto"/>
              </a:defRPr>
            </a:lvl4pPr>
            <a:lvl5pPr lvl="4" algn="ctr" rtl="0">
              <a:spcBef>
                <a:spcPts val="0"/>
              </a:spcBef>
              <a:spcAft>
                <a:spcPts val="0"/>
              </a:spcAft>
              <a:buNone/>
              <a:defRPr sz="1700" b="1">
                <a:solidFill>
                  <a:schemeClr val="lt2"/>
                </a:solidFill>
                <a:latin typeface="Roboto"/>
                <a:ea typeface="Roboto"/>
                <a:cs typeface="Roboto"/>
                <a:sym typeface="Roboto"/>
              </a:defRPr>
            </a:lvl5pPr>
            <a:lvl6pPr lvl="5" algn="ctr" rtl="0">
              <a:spcBef>
                <a:spcPts val="0"/>
              </a:spcBef>
              <a:spcAft>
                <a:spcPts val="0"/>
              </a:spcAft>
              <a:buNone/>
              <a:defRPr sz="1700" b="1">
                <a:solidFill>
                  <a:schemeClr val="lt2"/>
                </a:solidFill>
                <a:latin typeface="Roboto"/>
                <a:ea typeface="Roboto"/>
                <a:cs typeface="Roboto"/>
                <a:sym typeface="Roboto"/>
              </a:defRPr>
            </a:lvl6pPr>
            <a:lvl7pPr lvl="6" algn="ctr" rtl="0">
              <a:spcBef>
                <a:spcPts val="0"/>
              </a:spcBef>
              <a:spcAft>
                <a:spcPts val="0"/>
              </a:spcAft>
              <a:buNone/>
              <a:defRPr sz="1700" b="1">
                <a:solidFill>
                  <a:schemeClr val="lt2"/>
                </a:solidFill>
                <a:latin typeface="Roboto"/>
                <a:ea typeface="Roboto"/>
                <a:cs typeface="Roboto"/>
                <a:sym typeface="Roboto"/>
              </a:defRPr>
            </a:lvl7pPr>
            <a:lvl8pPr lvl="7" algn="ctr" rtl="0">
              <a:spcBef>
                <a:spcPts val="0"/>
              </a:spcBef>
              <a:spcAft>
                <a:spcPts val="0"/>
              </a:spcAft>
              <a:buNone/>
              <a:defRPr sz="1700" b="1">
                <a:solidFill>
                  <a:schemeClr val="lt2"/>
                </a:solidFill>
                <a:latin typeface="Roboto"/>
                <a:ea typeface="Roboto"/>
                <a:cs typeface="Roboto"/>
                <a:sym typeface="Roboto"/>
              </a:defRPr>
            </a:lvl8pPr>
            <a:lvl9pPr lvl="8" algn="ctr" rtl="0">
              <a:spcBef>
                <a:spcPts val="0"/>
              </a:spcBef>
              <a:spcAft>
                <a:spcPts val="0"/>
              </a:spcAft>
              <a:buNone/>
              <a:defRPr sz="1700" b="1">
                <a:solidFill>
                  <a:schemeClr val="lt2"/>
                </a:solidFill>
                <a:latin typeface="Roboto"/>
                <a:ea typeface="Roboto"/>
                <a:cs typeface="Roboto"/>
                <a:sym typeface="Roboto"/>
              </a:defRPr>
            </a:lvl9pPr>
          </a:lstStyle>
          <a:p>
            <a:endParaRPr/>
          </a:p>
        </p:txBody>
      </p:sp>
      <p:sp>
        <p:nvSpPr>
          <p:cNvPr id="494" name="Google Shape;494;p23"/>
          <p:cNvSpPr txBox="1">
            <a:spLocks noGrp="1"/>
          </p:cNvSpPr>
          <p:nvPr>
            <p:ph type="title" idx="7" hasCustomPrompt="1"/>
          </p:nvPr>
        </p:nvSpPr>
        <p:spPr>
          <a:xfrm>
            <a:off x="6822925" y="620825"/>
            <a:ext cx="1198200" cy="63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0F7ED"/>
              </a:buClr>
              <a:buSzPts val="2700"/>
              <a:buNone/>
              <a:defRPr sz="2100">
                <a:solidFill>
                  <a:schemeClr val="lt1"/>
                </a:solidFill>
              </a:defRPr>
            </a:lvl1pPr>
            <a:lvl2pPr lvl="1" algn="ctr" rtl="0">
              <a:spcBef>
                <a:spcPts val="0"/>
              </a:spcBef>
              <a:spcAft>
                <a:spcPts val="0"/>
              </a:spcAft>
              <a:buClr>
                <a:srgbClr val="F0F7ED"/>
              </a:buClr>
              <a:buSzPts val="2700"/>
              <a:buNone/>
              <a:defRPr>
                <a:solidFill>
                  <a:srgbClr val="F0F7ED"/>
                </a:solidFill>
              </a:defRPr>
            </a:lvl2pPr>
            <a:lvl3pPr lvl="2" algn="ctr" rtl="0">
              <a:spcBef>
                <a:spcPts val="0"/>
              </a:spcBef>
              <a:spcAft>
                <a:spcPts val="0"/>
              </a:spcAft>
              <a:buClr>
                <a:srgbClr val="F0F7ED"/>
              </a:buClr>
              <a:buSzPts val="2700"/>
              <a:buNone/>
              <a:defRPr>
                <a:solidFill>
                  <a:srgbClr val="F0F7ED"/>
                </a:solidFill>
              </a:defRPr>
            </a:lvl3pPr>
            <a:lvl4pPr lvl="3" algn="ctr" rtl="0">
              <a:spcBef>
                <a:spcPts val="0"/>
              </a:spcBef>
              <a:spcAft>
                <a:spcPts val="0"/>
              </a:spcAft>
              <a:buClr>
                <a:srgbClr val="F0F7ED"/>
              </a:buClr>
              <a:buSzPts val="2700"/>
              <a:buNone/>
              <a:defRPr>
                <a:solidFill>
                  <a:srgbClr val="F0F7ED"/>
                </a:solidFill>
              </a:defRPr>
            </a:lvl4pPr>
            <a:lvl5pPr lvl="4" algn="ctr" rtl="0">
              <a:spcBef>
                <a:spcPts val="0"/>
              </a:spcBef>
              <a:spcAft>
                <a:spcPts val="0"/>
              </a:spcAft>
              <a:buClr>
                <a:srgbClr val="F0F7ED"/>
              </a:buClr>
              <a:buSzPts val="2700"/>
              <a:buNone/>
              <a:defRPr>
                <a:solidFill>
                  <a:srgbClr val="F0F7ED"/>
                </a:solidFill>
              </a:defRPr>
            </a:lvl5pPr>
            <a:lvl6pPr lvl="5" algn="ctr" rtl="0">
              <a:spcBef>
                <a:spcPts val="0"/>
              </a:spcBef>
              <a:spcAft>
                <a:spcPts val="0"/>
              </a:spcAft>
              <a:buClr>
                <a:srgbClr val="F0F7ED"/>
              </a:buClr>
              <a:buSzPts val="2700"/>
              <a:buNone/>
              <a:defRPr>
                <a:solidFill>
                  <a:srgbClr val="F0F7ED"/>
                </a:solidFill>
              </a:defRPr>
            </a:lvl6pPr>
            <a:lvl7pPr lvl="6" algn="ctr" rtl="0">
              <a:spcBef>
                <a:spcPts val="0"/>
              </a:spcBef>
              <a:spcAft>
                <a:spcPts val="0"/>
              </a:spcAft>
              <a:buClr>
                <a:srgbClr val="F0F7ED"/>
              </a:buClr>
              <a:buSzPts val="2700"/>
              <a:buNone/>
              <a:defRPr>
                <a:solidFill>
                  <a:srgbClr val="F0F7ED"/>
                </a:solidFill>
              </a:defRPr>
            </a:lvl7pPr>
            <a:lvl8pPr lvl="7" algn="ctr" rtl="0">
              <a:spcBef>
                <a:spcPts val="0"/>
              </a:spcBef>
              <a:spcAft>
                <a:spcPts val="0"/>
              </a:spcAft>
              <a:buClr>
                <a:srgbClr val="F0F7ED"/>
              </a:buClr>
              <a:buSzPts val="2700"/>
              <a:buNone/>
              <a:defRPr>
                <a:solidFill>
                  <a:srgbClr val="F0F7ED"/>
                </a:solidFill>
              </a:defRPr>
            </a:lvl8pPr>
            <a:lvl9pPr lvl="8" algn="ctr" rtl="0">
              <a:spcBef>
                <a:spcPts val="0"/>
              </a:spcBef>
              <a:spcAft>
                <a:spcPts val="0"/>
              </a:spcAft>
              <a:buClr>
                <a:srgbClr val="F0F7ED"/>
              </a:buClr>
              <a:buSzPts val="2700"/>
              <a:buNone/>
              <a:defRPr>
                <a:solidFill>
                  <a:srgbClr val="F0F7ED"/>
                </a:solidFill>
              </a:defRPr>
            </a:lvl9pPr>
          </a:lstStyle>
          <a:p>
            <a:r>
              <a:t>xx%</a:t>
            </a:r>
          </a:p>
        </p:txBody>
      </p:sp>
      <p:sp>
        <p:nvSpPr>
          <p:cNvPr id="495" name="Google Shape;495;p23"/>
          <p:cNvSpPr txBox="1">
            <a:spLocks noGrp="1"/>
          </p:cNvSpPr>
          <p:nvPr>
            <p:ph type="title" idx="8" hasCustomPrompt="1"/>
          </p:nvPr>
        </p:nvSpPr>
        <p:spPr>
          <a:xfrm>
            <a:off x="4023075" y="620825"/>
            <a:ext cx="1198200" cy="63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0F7ED"/>
              </a:buClr>
              <a:buSzPts val="2700"/>
              <a:buNone/>
              <a:defRPr sz="2100">
                <a:solidFill>
                  <a:schemeClr val="lt1"/>
                </a:solidFill>
              </a:defRPr>
            </a:lvl1pPr>
            <a:lvl2pPr lvl="1" algn="ctr" rtl="0">
              <a:spcBef>
                <a:spcPts val="0"/>
              </a:spcBef>
              <a:spcAft>
                <a:spcPts val="0"/>
              </a:spcAft>
              <a:buClr>
                <a:srgbClr val="F0F7ED"/>
              </a:buClr>
              <a:buSzPts val="2700"/>
              <a:buNone/>
              <a:defRPr>
                <a:solidFill>
                  <a:srgbClr val="F0F7ED"/>
                </a:solidFill>
              </a:defRPr>
            </a:lvl2pPr>
            <a:lvl3pPr lvl="2" algn="ctr" rtl="0">
              <a:spcBef>
                <a:spcPts val="0"/>
              </a:spcBef>
              <a:spcAft>
                <a:spcPts val="0"/>
              </a:spcAft>
              <a:buClr>
                <a:srgbClr val="F0F7ED"/>
              </a:buClr>
              <a:buSzPts val="2700"/>
              <a:buNone/>
              <a:defRPr>
                <a:solidFill>
                  <a:srgbClr val="F0F7ED"/>
                </a:solidFill>
              </a:defRPr>
            </a:lvl3pPr>
            <a:lvl4pPr lvl="3" algn="ctr" rtl="0">
              <a:spcBef>
                <a:spcPts val="0"/>
              </a:spcBef>
              <a:spcAft>
                <a:spcPts val="0"/>
              </a:spcAft>
              <a:buClr>
                <a:srgbClr val="F0F7ED"/>
              </a:buClr>
              <a:buSzPts val="2700"/>
              <a:buNone/>
              <a:defRPr>
                <a:solidFill>
                  <a:srgbClr val="F0F7ED"/>
                </a:solidFill>
              </a:defRPr>
            </a:lvl4pPr>
            <a:lvl5pPr lvl="4" algn="ctr" rtl="0">
              <a:spcBef>
                <a:spcPts val="0"/>
              </a:spcBef>
              <a:spcAft>
                <a:spcPts val="0"/>
              </a:spcAft>
              <a:buClr>
                <a:srgbClr val="F0F7ED"/>
              </a:buClr>
              <a:buSzPts val="2700"/>
              <a:buNone/>
              <a:defRPr>
                <a:solidFill>
                  <a:srgbClr val="F0F7ED"/>
                </a:solidFill>
              </a:defRPr>
            </a:lvl5pPr>
            <a:lvl6pPr lvl="5" algn="ctr" rtl="0">
              <a:spcBef>
                <a:spcPts val="0"/>
              </a:spcBef>
              <a:spcAft>
                <a:spcPts val="0"/>
              </a:spcAft>
              <a:buClr>
                <a:srgbClr val="F0F7ED"/>
              </a:buClr>
              <a:buSzPts val="2700"/>
              <a:buNone/>
              <a:defRPr>
                <a:solidFill>
                  <a:srgbClr val="F0F7ED"/>
                </a:solidFill>
              </a:defRPr>
            </a:lvl6pPr>
            <a:lvl7pPr lvl="6" algn="ctr" rtl="0">
              <a:spcBef>
                <a:spcPts val="0"/>
              </a:spcBef>
              <a:spcAft>
                <a:spcPts val="0"/>
              </a:spcAft>
              <a:buClr>
                <a:srgbClr val="F0F7ED"/>
              </a:buClr>
              <a:buSzPts val="2700"/>
              <a:buNone/>
              <a:defRPr>
                <a:solidFill>
                  <a:srgbClr val="F0F7ED"/>
                </a:solidFill>
              </a:defRPr>
            </a:lvl7pPr>
            <a:lvl8pPr lvl="7" algn="ctr" rtl="0">
              <a:spcBef>
                <a:spcPts val="0"/>
              </a:spcBef>
              <a:spcAft>
                <a:spcPts val="0"/>
              </a:spcAft>
              <a:buClr>
                <a:srgbClr val="F0F7ED"/>
              </a:buClr>
              <a:buSzPts val="2700"/>
              <a:buNone/>
              <a:defRPr>
                <a:solidFill>
                  <a:srgbClr val="F0F7ED"/>
                </a:solidFill>
              </a:defRPr>
            </a:lvl8pPr>
            <a:lvl9pPr lvl="8" algn="ctr" rtl="0">
              <a:spcBef>
                <a:spcPts val="0"/>
              </a:spcBef>
              <a:spcAft>
                <a:spcPts val="0"/>
              </a:spcAft>
              <a:buClr>
                <a:srgbClr val="F0F7ED"/>
              </a:buClr>
              <a:buSzPts val="2700"/>
              <a:buNone/>
              <a:defRPr>
                <a:solidFill>
                  <a:srgbClr val="F0F7ED"/>
                </a:solidFill>
              </a:defRPr>
            </a:lvl9pPr>
          </a:lstStyle>
          <a:p>
            <a:r>
              <a:t>xx%</a:t>
            </a:r>
          </a:p>
        </p:txBody>
      </p:sp>
      <p:sp>
        <p:nvSpPr>
          <p:cNvPr id="496" name="Google Shape;496;p23"/>
          <p:cNvSpPr txBox="1">
            <a:spLocks noGrp="1"/>
          </p:cNvSpPr>
          <p:nvPr>
            <p:ph type="title" idx="9" hasCustomPrompt="1"/>
          </p:nvPr>
        </p:nvSpPr>
        <p:spPr>
          <a:xfrm>
            <a:off x="5416850" y="2792248"/>
            <a:ext cx="1198200" cy="63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0F7ED"/>
              </a:buClr>
              <a:buSzPts val="2700"/>
              <a:buNone/>
              <a:defRPr sz="2100">
                <a:solidFill>
                  <a:schemeClr val="lt1"/>
                </a:solidFill>
              </a:defRPr>
            </a:lvl1pPr>
            <a:lvl2pPr lvl="1" algn="ctr" rtl="0">
              <a:spcBef>
                <a:spcPts val="0"/>
              </a:spcBef>
              <a:spcAft>
                <a:spcPts val="0"/>
              </a:spcAft>
              <a:buClr>
                <a:srgbClr val="F0F7ED"/>
              </a:buClr>
              <a:buSzPts val="2700"/>
              <a:buNone/>
              <a:defRPr>
                <a:solidFill>
                  <a:srgbClr val="F0F7ED"/>
                </a:solidFill>
              </a:defRPr>
            </a:lvl2pPr>
            <a:lvl3pPr lvl="2" algn="ctr" rtl="0">
              <a:spcBef>
                <a:spcPts val="0"/>
              </a:spcBef>
              <a:spcAft>
                <a:spcPts val="0"/>
              </a:spcAft>
              <a:buClr>
                <a:srgbClr val="F0F7ED"/>
              </a:buClr>
              <a:buSzPts val="2700"/>
              <a:buNone/>
              <a:defRPr>
                <a:solidFill>
                  <a:srgbClr val="F0F7ED"/>
                </a:solidFill>
              </a:defRPr>
            </a:lvl3pPr>
            <a:lvl4pPr lvl="3" algn="ctr" rtl="0">
              <a:spcBef>
                <a:spcPts val="0"/>
              </a:spcBef>
              <a:spcAft>
                <a:spcPts val="0"/>
              </a:spcAft>
              <a:buClr>
                <a:srgbClr val="F0F7ED"/>
              </a:buClr>
              <a:buSzPts val="2700"/>
              <a:buNone/>
              <a:defRPr>
                <a:solidFill>
                  <a:srgbClr val="F0F7ED"/>
                </a:solidFill>
              </a:defRPr>
            </a:lvl4pPr>
            <a:lvl5pPr lvl="4" algn="ctr" rtl="0">
              <a:spcBef>
                <a:spcPts val="0"/>
              </a:spcBef>
              <a:spcAft>
                <a:spcPts val="0"/>
              </a:spcAft>
              <a:buClr>
                <a:srgbClr val="F0F7ED"/>
              </a:buClr>
              <a:buSzPts val="2700"/>
              <a:buNone/>
              <a:defRPr>
                <a:solidFill>
                  <a:srgbClr val="F0F7ED"/>
                </a:solidFill>
              </a:defRPr>
            </a:lvl5pPr>
            <a:lvl6pPr lvl="5" algn="ctr" rtl="0">
              <a:spcBef>
                <a:spcPts val="0"/>
              </a:spcBef>
              <a:spcAft>
                <a:spcPts val="0"/>
              </a:spcAft>
              <a:buClr>
                <a:srgbClr val="F0F7ED"/>
              </a:buClr>
              <a:buSzPts val="2700"/>
              <a:buNone/>
              <a:defRPr>
                <a:solidFill>
                  <a:srgbClr val="F0F7ED"/>
                </a:solidFill>
              </a:defRPr>
            </a:lvl6pPr>
            <a:lvl7pPr lvl="6" algn="ctr" rtl="0">
              <a:spcBef>
                <a:spcPts val="0"/>
              </a:spcBef>
              <a:spcAft>
                <a:spcPts val="0"/>
              </a:spcAft>
              <a:buClr>
                <a:srgbClr val="F0F7ED"/>
              </a:buClr>
              <a:buSzPts val="2700"/>
              <a:buNone/>
              <a:defRPr>
                <a:solidFill>
                  <a:srgbClr val="F0F7ED"/>
                </a:solidFill>
              </a:defRPr>
            </a:lvl7pPr>
            <a:lvl8pPr lvl="7" algn="ctr" rtl="0">
              <a:spcBef>
                <a:spcPts val="0"/>
              </a:spcBef>
              <a:spcAft>
                <a:spcPts val="0"/>
              </a:spcAft>
              <a:buClr>
                <a:srgbClr val="F0F7ED"/>
              </a:buClr>
              <a:buSzPts val="2700"/>
              <a:buNone/>
              <a:defRPr>
                <a:solidFill>
                  <a:srgbClr val="F0F7ED"/>
                </a:solidFill>
              </a:defRPr>
            </a:lvl8pPr>
            <a:lvl9pPr lvl="8" algn="ctr" rtl="0">
              <a:spcBef>
                <a:spcPts val="0"/>
              </a:spcBef>
              <a:spcAft>
                <a:spcPts val="0"/>
              </a:spcAft>
              <a:buClr>
                <a:srgbClr val="F0F7ED"/>
              </a:buClr>
              <a:buSzPts val="2700"/>
              <a:buNone/>
              <a:defRPr>
                <a:solidFill>
                  <a:srgbClr val="F0F7ED"/>
                </a:solidFill>
              </a:defRPr>
            </a:lvl9pPr>
          </a:lstStyle>
          <a:p>
            <a:r>
              <a:t>xx%</a:t>
            </a:r>
          </a:p>
        </p:txBody>
      </p:sp>
      <p:pic>
        <p:nvPicPr>
          <p:cNvPr id="39"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6360" y="246108"/>
            <a:ext cx="1804088" cy="451696"/>
          </a:xfrm>
          <a:prstGeom prst="rect">
            <a:avLst/>
          </a:prstGeom>
        </p:spPr>
      </p:pic>
      <p:pic>
        <p:nvPicPr>
          <p:cNvPr id="40"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659637" y="3992911"/>
            <a:ext cx="1702325" cy="1279919"/>
          </a:xfrm>
          <a:prstGeom prst="rect">
            <a:avLst/>
          </a:prstGeom>
        </p:spPr>
      </p:pic>
    </p:spTree>
    <p:extLst>
      <p:ext uri="{BB962C8B-B14F-4D97-AF65-F5344CB8AC3E}">
        <p14:creationId xmlns:p14="http://schemas.microsoft.com/office/powerpoint/2010/main" val="73232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7986667" y="3871509"/>
            <a:ext cx="1717686" cy="1718100"/>
            <a:chOff x="1347125" y="349025"/>
            <a:chExt cx="4978800" cy="4980000"/>
          </a:xfrm>
        </p:grpSpPr>
        <p:sp>
          <p:nvSpPr>
            <p:cNvPr id="10" name="Google Shape;10;p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32;p2"/>
          <p:cNvSpPr txBox="1">
            <a:spLocks noGrp="1"/>
          </p:cNvSpPr>
          <p:nvPr>
            <p:ph type="ctrTitle"/>
          </p:nvPr>
        </p:nvSpPr>
        <p:spPr>
          <a:xfrm>
            <a:off x="4802150" y="2191025"/>
            <a:ext cx="3670200" cy="7038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None/>
              <a:defRPr sz="5000" b="1">
                <a:solidFill>
                  <a:schemeClr val="accent5"/>
                </a:solidFill>
                <a:latin typeface="Roboto"/>
                <a:ea typeface="Roboto"/>
                <a:cs typeface="Roboto"/>
                <a:sym typeface="Roboto"/>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33" name="Google Shape;33;p2"/>
          <p:cNvSpPr txBox="1">
            <a:spLocks noGrp="1"/>
          </p:cNvSpPr>
          <p:nvPr>
            <p:ph type="subTitle" idx="1"/>
          </p:nvPr>
        </p:nvSpPr>
        <p:spPr>
          <a:xfrm>
            <a:off x="4802150" y="2894825"/>
            <a:ext cx="3670200" cy="4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atin typeface="Muli"/>
                <a:ea typeface="Muli"/>
                <a:cs typeface="Muli"/>
                <a:sym typeface="Muli"/>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34" name="Google Shape;34;p2"/>
          <p:cNvSpPr/>
          <p:nvPr/>
        </p:nvSpPr>
        <p:spPr>
          <a:xfrm rot="2539751">
            <a:off x="7373540" y="-3610679"/>
            <a:ext cx="3172176" cy="4788852"/>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9266724">
            <a:off x="7693752" y="915166"/>
            <a:ext cx="251060" cy="25106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1213771" y="4606354"/>
            <a:ext cx="1804088" cy="451696"/>
          </a:xfrm>
          <a:prstGeom prst="rect">
            <a:avLst/>
          </a:prstGeom>
        </p:spPr>
      </p:pic>
      <p:pic>
        <p:nvPicPr>
          <p:cNvPr id="37"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extLst>
      <p:ext uri="{BB962C8B-B14F-4D97-AF65-F5344CB8AC3E}">
        <p14:creationId xmlns:p14="http://schemas.microsoft.com/office/powerpoint/2010/main" val="64919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1"/>
        </a:solidFill>
        <a:effectLst/>
      </p:bgPr>
    </p:bg>
    <p:spTree>
      <p:nvGrpSpPr>
        <p:cNvPr id="1" name="Shape 36"/>
        <p:cNvGrpSpPr/>
        <p:nvPr/>
      </p:nvGrpSpPr>
      <p:grpSpPr>
        <a:xfrm>
          <a:off x="0" y="0"/>
          <a:ext cx="0" cy="0"/>
          <a:chOff x="0" y="0"/>
          <a:chExt cx="0" cy="0"/>
        </a:xfrm>
      </p:grpSpPr>
      <p:sp>
        <p:nvSpPr>
          <p:cNvPr id="37" name="Google Shape;37;p3"/>
          <p:cNvSpPr/>
          <p:nvPr/>
        </p:nvSpPr>
        <p:spPr>
          <a:xfrm>
            <a:off x="-1441968" y="632603"/>
            <a:ext cx="3764100" cy="3764100"/>
          </a:xfrm>
          <a:prstGeom prst="donut">
            <a:avLst>
              <a:gd name="adj" fmla="val 17842"/>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38;p3"/>
          <p:cNvGrpSpPr/>
          <p:nvPr/>
        </p:nvGrpSpPr>
        <p:grpSpPr>
          <a:xfrm>
            <a:off x="1335868" y="686194"/>
            <a:ext cx="650729" cy="650886"/>
            <a:chOff x="1347125" y="349025"/>
            <a:chExt cx="4978800" cy="4980000"/>
          </a:xfrm>
        </p:grpSpPr>
        <p:sp>
          <p:nvSpPr>
            <p:cNvPr id="39" name="Google Shape;39;p3"/>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 name="Google Shape;61;p3"/>
          <p:cNvSpPr/>
          <p:nvPr/>
        </p:nvSpPr>
        <p:spPr>
          <a:xfrm>
            <a:off x="246147" y="3433400"/>
            <a:ext cx="501000" cy="501000"/>
          </a:xfrm>
          <a:prstGeom prst="ellipse">
            <a:avLst/>
          </a:pr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txBox="1">
            <a:spLocks noGrp="1"/>
          </p:cNvSpPr>
          <p:nvPr>
            <p:ph type="title"/>
          </p:nvPr>
        </p:nvSpPr>
        <p:spPr>
          <a:xfrm>
            <a:off x="2489650" y="2091038"/>
            <a:ext cx="5679300" cy="9615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0F7ED"/>
              </a:buClr>
              <a:buSzPts val="4000"/>
              <a:buNone/>
              <a:defRPr sz="4000">
                <a:solidFill>
                  <a:schemeClr val="lt2"/>
                </a:solidFill>
              </a:defRPr>
            </a:lvl1pPr>
            <a:lvl2pPr lvl="1" rtl="0">
              <a:spcBef>
                <a:spcPts val="0"/>
              </a:spcBef>
              <a:spcAft>
                <a:spcPts val="0"/>
              </a:spcAft>
              <a:buClr>
                <a:srgbClr val="F0F7ED"/>
              </a:buClr>
              <a:buSzPts val="3600"/>
              <a:buNone/>
              <a:defRPr sz="3600">
                <a:solidFill>
                  <a:srgbClr val="F0F7ED"/>
                </a:solidFill>
              </a:defRPr>
            </a:lvl2pPr>
            <a:lvl3pPr lvl="2" rtl="0">
              <a:spcBef>
                <a:spcPts val="0"/>
              </a:spcBef>
              <a:spcAft>
                <a:spcPts val="0"/>
              </a:spcAft>
              <a:buClr>
                <a:srgbClr val="F0F7ED"/>
              </a:buClr>
              <a:buSzPts val="3600"/>
              <a:buNone/>
              <a:defRPr sz="3600">
                <a:solidFill>
                  <a:srgbClr val="F0F7ED"/>
                </a:solidFill>
              </a:defRPr>
            </a:lvl3pPr>
            <a:lvl4pPr lvl="3" rtl="0">
              <a:spcBef>
                <a:spcPts val="0"/>
              </a:spcBef>
              <a:spcAft>
                <a:spcPts val="0"/>
              </a:spcAft>
              <a:buClr>
                <a:srgbClr val="F0F7ED"/>
              </a:buClr>
              <a:buSzPts val="3600"/>
              <a:buNone/>
              <a:defRPr sz="3600">
                <a:solidFill>
                  <a:srgbClr val="F0F7ED"/>
                </a:solidFill>
              </a:defRPr>
            </a:lvl4pPr>
            <a:lvl5pPr lvl="4" rtl="0">
              <a:spcBef>
                <a:spcPts val="0"/>
              </a:spcBef>
              <a:spcAft>
                <a:spcPts val="0"/>
              </a:spcAft>
              <a:buClr>
                <a:srgbClr val="F0F7ED"/>
              </a:buClr>
              <a:buSzPts val="3600"/>
              <a:buNone/>
              <a:defRPr sz="3600">
                <a:solidFill>
                  <a:srgbClr val="F0F7ED"/>
                </a:solidFill>
              </a:defRPr>
            </a:lvl5pPr>
            <a:lvl6pPr lvl="5" rtl="0">
              <a:spcBef>
                <a:spcPts val="0"/>
              </a:spcBef>
              <a:spcAft>
                <a:spcPts val="0"/>
              </a:spcAft>
              <a:buClr>
                <a:srgbClr val="F0F7ED"/>
              </a:buClr>
              <a:buSzPts val="3600"/>
              <a:buNone/>
              <a:defRPr sz="3600">
                <a:solidFill>
                  <a:srgbClr val="F0F7ED"/>
                </a:solidFill>
              </a:defRPr>
            </a:lvl6pPr>
            <a:lvl7pPr lvl="6" rtl="0">
              <a:spcBef>
                <a:spcPts val="0"/>
              </a:spcBef>
              <a:spcAft>
                <a:spcPts val="0"/>
              </a:spcAft>
              <a:buClr>
                <a:srgbClr val="F0F7ED"/>
              </a:buClr>
              <a:buSzPts val="3600"/>
              <a:buNone/>
              <a:defRPr sz="3600">
                <a:solidFill>
                  <a:srgbClr val="F0F7ED"/>
                </a:solidFill>
              </a:defRPr>
            </a:lvl7pPr>
            <a:lvl8pPr lvl="7" rtl="0">
              <a:spcBef>
                <a:spcPts val="0"/>
              </a:spcBef>
              <a:spcAft>
                <a:spcPts val="0"/>
              </a:spcAft>
              <a:buClr>
                <a:srgbClr val="F0F7ED"/>
              </a:buClr>
              <a:buSzPts val="3600"/>
              <a:buNone/>
              <a:defRPr sz="3600">
                <a:solidFill>
                  <a:srgbClr val="F0F7ED"/>
                </a:solidFill>
              </a:defRPr>
            </a:lvl8pPr>
            <a:lvl9pPr lvl="8" rtl="0">
              <a:spcBef>
                <a:spcPts val="0"/>
              </a:spcBef>
              <a:spcAft>
                <a:spcPts val="0"/>
              </a:spcAft>
              <a:buClr>
                <a:srgbClr val="F0F7ED"/>
              </a:buClr>
              <a:buSzPts val="3600"/>
              <a:buNone/>
              <a:defRPr sz="3600">
                <a:solidFill>
                  <a:srgbClr val="F0F7ED"/>
                </a:solidFill>
              </a:defRPr>
            </a:lvl9pPr>
          </a:lstStyle>
          <a:p>
            <a:endParaRPr/>
          </a:p>
        </p:txBody>
      </p:sp>
      <p:sp>
        <p:nvSpPr>
          <p:cNvPr id="63" name="Google Shape;63;p3"/>
          <p:cNvSpPr txBox="1">
            <a:spLocks noGrp="1"/>
          </p:cNvSpPr>
          <p:nvPr>
            <p:ph type="subTitle" idx="1"/>
          </p:nvPr>
        </p:nvSpPr>
        <p:spPr>
          <a:xfrm>
            <a:off x="2489650" y="3052463"/>
            <a:ext cx="5679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0F7ED"/>
              </a:buClr>
              <a:buSzPts val="1200"/>
              <a:buNone/>
              <a:defRPr sz="1400">
                <a:solidFill>
                  <a:schemeClr val="lt1"/>
                </a:solidFill>
              </a:defRPr>
            </a:lvl1pPr>
            <a:lvl2pPr lvl="1" algn="ctr" rtl="0">
              <a:lnSpc>
                <a:spcPct val="100000"/>
              </a:lnSpc>
              <a:spcBef>
                <a:spcPts val="0"/>
              </a:spcBef>
              <a:spcAft>
                <a:spcPts val="0"/>
              </a:spcAft>
              <a:buClr>
                <a:srgbClr val="F0F7ED"/>
              </a:buClr>
              <a:buSzPts val="1200"/>
              <a:buNone/>
              <a:defRPr>
                <a:solidFill>
                  <a:srgbClr val="F0F7ED"/>
                </a:solidFill>
              </a:defRPr>
            </a:lvl2pPr>
            <a:lvl3pPr lvl="2" algn="ctr" rtl="0">
              <a:lnSpc>
                <a:spcPct val="100000"/>
              </a:lnSpc>
              <a:spcBef>
                <a:spcPts val="0"/>
              </a:spcBef>
              <a:spcAft>
                <a:spcPts val="0"/>
              </a:spcAft>
              <a:buClr>
                <a:srgbClr val="F0F7ED"/>
              </a:buClr>
              <a:buSzPts val="1200"/>
              <a:buNone/>
              <a:defRPr>
                <a:solidFill>
                  <a:srgbClr val="F0F7ED"/>
                </a:solidFill>
              </a:defRPr>
            </a:lvl3pPr>
            <a:lvl4pPr lvl="3" algn="ctr" rtl="0">
              <a:lnSpc>
                <a:spcPct val="100000"/>
              </a:lnSpc>
              <a:spcBef>
                <a:spcPts val="0"/>
              </a:spcBef>
              <a:spcAft>
                <a:spcPts val="0"/>
              </a:spcAft>
              <a:buClr>
                <a:srgbClr val="F0F7ED"/>
              </a:buClr>
              <a:buSzPts val="1200"/>
              <a:buNone/>
              <a:defRPr>
                <a:solidFill>
                  <a:srgbClr val="F0F7ED"/>
                </a:solidFill>
              </a:defRPr>
            </a:lvl4pPr>
            <a:lvl5pPr lvl="4" algn="ctr" rtl="0">
              <a:lnSpc>
                <a:spcPct val="100000"/>
              </a:lnSpc>
              <a:spcBef>
                <a:spcPts val="0"/>
              </a:spcBef>
              <a:spcAft>
                <a:spcPts val="0"/>
              </a:spcAft>
              <a:buClr>
                <a:srgbClr val="F0F7ED"/>
              </a:buClr>
              <a:buSzPts val="1200"/>
              <a:buNone/>
              <a:defRPr>
                <a:solidFill>
                  <a:srgbClr val="F0F7ED"/>
                </a:solidFill>
              </a:defRPr>
            </a:lvl5pPr>
            <a:lvl6pPr lvl="5" algn="ctr" rtl="0">
              <a:lnSpc>
                <a:spcPct val="100000"/>
              </a:lnSpc>
              <a:spcBef>
                <a:spcPts val="0"/>
              </a:spcBef>
              <a:spcAft>
                <a:spcPts val="0"/>
              </a:spcAft>
              <a:buClr>
                <a:srgbClr val="F0F7ED"/>
              </a:buClr>
              <a:buSzPts val="1200"/>
              <a:buNone/>
              <a:defRPr>
                <a:solidFill>
                  <a:srgbClr val="F0F7ED"/>
                </a:solidFill>
              </a:defRPr>
            </a:lvl6pPr>
            <a:lvl7pPr lvl="6" algn="ctr" rtl="0">
              <a:lnSpc>
                <a:spcPct val="100000"/>
              </a:lnSpc>
              <a:spcBef>
                <a:spcPts val="0"/>
              </a:spcBef>
              <a:spcAft>
                <a:spcPts val="0"/>
              </a:spcAft>
              <a:buClr>
                <a:srgbClr val="F0F7ED"/>
              </a:buClr>
              <a:buSzPts val="1200"/>
              <a:buNone/>
              <a:defRPr>
                <a:solidFill>
                  <a:srgbClr val="F0F7ED"/>
                </a:solidFill>
              </a:defRPr>
            </a:lvl7pPr>
            <a:lvl8pPr lvl="7" algn="ctr" rtl="0">
              <a:lnSpc>
                <a:spcPct val="100000"/>
              </a:lnSpc>
              <a:spcBef>
                <a:spcPts val="0"/>
              </a:spcBef>
              <a:spcAft>
                <a:spcPts val="0"/>
              </a:spcAft>
              <a:buClr>
                <a:srgbClr val="F0F7ED"/>
              </a:buClr>
              <a:buSzPts val="1200"/>
              <a:buNone/>
              <a:defRPr>
                <a:solidFill>
                  <a:srgbClr val="F0F7ED"/>
                </a:solidFill>
              </a:defRPr>
            </a:lvl8pPr>
            <a:lvl9pPr lvl="8" algn="ctr" rtl="0">
              <a:lnSpc>
                <a:spcPct val="100000"/>
              </a:lnSpc>
              <a:spcBef>
                <a:spcPts val="0"/>
              </a:spcBef>
              <a:spcAft>
                <a:spcPts val="0"/>
              </a:spcAft>
              <a:buClr>
                <a:srgbClr val="F0F7ED"/>
              </a:buClr>
              <a:buSzPts val="1200"/>
              <a:buNone/>
              <a:defRPr>
                <a:solidFill>
                  <a:srgbClr val="F0F7ED"/>
                </a:solidFill>
              </a:defRPr>
            </a:lvl9pPr>
          </a:lstStyle>
          <a:p>
            <a:endParaRPr/>
          </a:p>
        </p:txBody>
      </p:sp>
      <p:sp>
        <p:nvSpPr>
          <p:cNvPr id="64" name="Google Shape;64;p3"/>
          <p:cNvSpPr txBox="1">
            <a:spLocks noGrp="1"/>
          </p:cNvSpPr>
          <p:nvPr>
            <p:ph type="title" idx="2" hasCustomPrompt="1"/>
          </p:nvPr>
        </p:nvSpPr>
        <p:spPr>
          <a:xfrm>
            <a:off x="2489650" y="1298438"/>
            <a:ext cx="5679300" cy="792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4000"/>
              <a:buNone/>
              <a:defRPr sz="4000">
                <a:solidFill>
                  <a:schemeClr val="accent2"/>
                </a:solidFill>
              </a:defRPr>
            </a:lvl1pPr>
            <a:lvl2pPr lvl="1" rtl="0">
              <a:spcBef>
                <a:spcPts val="0"/>
              </a:spcBef>
              <a:spcAft>
                <a:spcPts val="0"/>
              </a:spcAft>
              <a:buClr>
                <a:srgbClr val="FF7210"/>
              </a:buClr>
              <a:buSzPts val="4000"/>
              <a:buNone/>
              <a:defRPr sz="4000">
                <a:solidFill>
                  <a:srgbClr val="FF7210"/>
                </a:solidFill>
              </a:defRPr>
            </a:lvl2pPr>
            <a:lvl3pPr lvl="2" rtl="0">
              <a:spcBef>
                <a:spcPts val="0"/>
              </a:spcBef>
              <a:spcAft>
                <a:spcPts val="0"/>
              </a:spcAft>
              <a:buClr>
                <a:srgbClr val="FF7210"/>
              </a:buClr>
              <a:buSzPts val="4000"/>
              <a:buNone/>
              <a:defRPr sz="4000">
                <a:solidFill>
                  <a:srgbClr val="FF7210"/>
                </a:solidFill>
              </a:defRPr>
            </a:lvl3pPr>
            <a:lvl4pPr lvl="3" rtl="0">
              <a:spcBef>
                <a:spcPts val="0"/>
              </a:spcBef>
              <a:spcAft>
                <a:spcPts val="0"/>
              </a:spcAft>
              <a:buClr>
                <a:srgbClr val="FF7210"/>
              </a:buClr>
              <a:buSzPts val="4000"/>
              <a:buNone/>
              <a:defRPr sz="4000">
                <a:solidFill>
                  <a:srgbClr val="FF7210"/>
                </a:solidFill>
              </a:defRPr>
            </a:lvl4pPr>
            <a:lvl5pPr lvl="4" rtl="0">
              <a:spcBef>
                <a:spcPts val="0"/>
              </a:spcBef>
              <a:spcAft>
                <a:spcPts val="0"/>
              </a:spcAft>
              <a:buClr>
                <a:srgbClr val="FF7210"/>
              </a:buClr>
              <a:buSzPts val="4000"/>
              <a:buNone/>
              <a:defRPr sz="4000">
                <a:solidFill>
                  <a:srgbClr val="FF7210"/>
                </a:solidFill>
              </a:defRPr>
            </a:lvl5pPr>
            <a:lvl6pPr lvl="5" rtl="0">
              <a:spcBef>
                <a:spcPts val="0"/>
              </a:spcBef>
              <a:spcAft>
                <a:spcPts val="0"/>
              </a:spcAft>
              <a:buClr>
                <a:srgbClr val="FF7210"/>
              </a:buClr>
              <a:buSzPts val="4000"/>
              <a:buNone/>
              <a:defRPr sz="4000">
                <a:solidFill>
                  <a:srgbClr val="FF7210"/>
                </a:solidFill>
              </a:defRPr>
            </a:lvl6pPr>
            <a:lvl7pPr lvl="6" rtl="0">
              <a:spcBef>
                <a:spcPts val="0"/>
              </a:spcBef>
              <a:spcAft>
                <a:spcPts val="0"/>
              </a:spcAft>
              <a:buClr>
                <a:srgbClr val="FF7210"/>
              </a:buClr>
              <a:buSzPts val="4000"/>
              <a:buNone/>
              <a:defRPr sz="4000">
                <a:solidFill>
                  <a:srgbClr val="FF7210"/>
                </a:solidFill>
              </a:defRPr>
            </a:lvl7pPr>
            <a:lvl8pPr lvl="7" rtl="0">
              <a:spcBef>
                <a:spcPts val="0"/>
              </a:spcBef>
              <a:spcAft>
                <a:spcPts val="0"/>
              </a:spcAft>
              <a:buClr>
                <a:srgbClr val="FF7210"/>
              </a:buClr>
              <a:buSzPts val="4000"/>
              <a:buNone/>
              <a:defRPr sz="4000">
                <a:solidFill>
                  <a:srgbClr val="FF7210"/>
                </a:solidFill>
              </a:defRPr>
            </a:lvl8pPr>
            <a:lvl9pPr lvl="8" rtl="0">
              <a:spcBef>
                <a:spcPts val="0"/>
              </a:spcBef>
              <a:spcAft>
                <a:spcPts val="0"/>
              </a:spcAft>
              <a:buClr>
                <a:srgbClr val="FF7210"/>
              </a:buClr>
              <a:buSzPts val="4000"/>
              <a:buNone/>
              <a:defRPr sz="4000">
                <a:solidFill>
                  <a:srgbClr val="FF7210"/>
                </a:solidFill>
              </a:defRPr>
            </a:lvl9pPr>
          </a:lstStyle>
          <a:p>
            <a:r>
              <a:t>xx%</a:t>
            </a:r>
          </a:p>
        </p:txBody>
      </p:sp>
      <p:sp>
        <p:nvSpPr>
          <p:cNvPr id="65" name="Google Shape;65;p3"/>
          <p:cNvSpPr/>
          <p:nvPr/>
        </p:nvSpPr>
        <p:spPr>
          <a:xfrm rot="2539751">
            <a:off x="7373540" y="-3610679"/>
            <a:ext cx="3172176" cy="4788852"/>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rot="9266724">
            <a:off x="7693752" y="915166"/>
            <a:ext cx="251060" cy="25106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42389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70"/>
        <p:cNvGrpSpPr/>
        <p:nvPr/>
      </p:nvGrpSpPr>
      <p:grpSpPr>
        <a:xfrm>
          <a:off x="0" y="0"/>
          <a:ext cx="0" cy="0"/>
          <a:chOff x="0" y="0"/>
          <a:chExt cx="0" cy="0"/>
        </a:xfrm>
      </p:grpSpPr>
      <p:sp>
        <p:nvSpPr>
          <p:cNvPr id="71" name="Google Shape;71;p5"/>
          <p:cNvSpPr txBox="1">
            <a:spLocks noGrp="1"/>
          </p:cNvSpPr>
          <p:nvPr>
            <p:ph type="subTitle" idx="1"/>
          </p:nvPr>
        </p:nvSpPr>
        <p:spPr>
          <a:xfrm>
            <a:off x="1611750" y="2775167"/>
            <a:ext cx="27447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72" name="Google Shape;72;p5"/>
          <p:cNvSpPr txBox="1">
            <a:spLocks noGrp="1"/>
          </p:cNvSpPr>
          <p:nvPr>
            <p:ph type="subTitle" idx="2"/>
          </p:nvPr>
        </p:nvSpPr>
        <p:spPr>
          <a:xfrm>
            <a:off x="4787500" y="2775167"/>
            <a:ext cx="27447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73" name="Google Shape;73;p5"/>
          <p:cNvSpPr txBox="1">
            <a:spLocks noGrp="1"/>
          </p:cNvSpPr>
          <p:nvPr>
            <p:ph type="title"/>
          </p:nvPr>
        </p:nvSpPr>
        <p:spPr>
          <a:xfrm>
            <a:off x="1074150" y="727000"/>
            <a:ext cx="6995700" cy="559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74" name="Google Shape;74;p5"/>
          <p:cNvSpPr txBox="1">
            <a:spLocks noGrp="1"/>
          </p:cNvSpPr>
          <p:nvPr>
            <p:ph type="subTitle" idx="3"/>
          </p:nvPr>
        </p:nvSpPr>
        <p:spPr>
          <a:xfrm>
            <a:off x="1611750" y="3110592"/>
            <a:ext cx="2744700" cy="1034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75" name="Google Shape;75;p5"/>
          <p:cNvSpPr txBox="1">
            <a:spLocks noGrp="1"/>
          </p:cNvSpPr>
          <p:nvPr>
            <p:ph type="subTitle" idx="4"/>
          </p:nvPr>
        </p:nvSpPr>
        <p:spPr>
          <a:xfrm>
            <a:off x="4787500" y="3110592"/>
            <a:ext cx="2744700" cy="1034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grpSp>
        <p:nvGrpSpPr>
          <p:cNvPr id="76" name="Google Shape;76;p5"/>
          <p:cNvGrpSpPr/>
          <p:nvPr/>
        </p:nvGrpSpPr>
        <p:grpSpPr>
          <a:xfrm>
            <a:off x="8064617" y="-289891"/>
            <a:ext cx="1717686" cy="1718100"/>
            <a:chOff x="1347125" y="349025"/>
            <a:chExt cx="4978800" cy="4980000"/>
          </a:xfrm>
        </p:grpSpPr>
        <p:sp>
          <p:nvSpPr>
            <p:cNvPr id="77" name="Google Shape;77;p5"/>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5"/>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5"/>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5"/>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5"/>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5"/>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5"/>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5"/>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5"/>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5"/>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5"/>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5"/>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5"/>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5"/>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5"/>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5"/>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 name="Google Shape;99;p5"/>
          <p:cNvSpPr/>
          <p:nvPr/>
        </p:nvSpPr>
        <p:spPr>
          <a:xfrm rot="-6727045">
            <a:off x="-2101834" y="4055761"/>
            <a:ext cx="3172076" cy="4788701"/>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5"/>
          <p:cNvSpPr/>
          <p:nvPr/>
        </p:nvSpPr>
        <p:spPr>
          <a:xfrm>
            <a:off x="1361100" y="4780250"/>
            <a:ext cx="251100" cy="2511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3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671023" y="3890856"/>
            <a:ext cx="1702325" cy="1279919"/>
          </a:xfrm>
          <a:prstGeom prst="rect">
            <a:avLst/>
          </a:prstGeom>
        </p:spPr>
      </p:pic>
    </p:spTree>
    <p:extLst>
      <p:ext uri="{BB962C8B-B14F-4D97-AF65-F5344CB8AC3E}">
        <p14:creationId xmlns:p14="http://schemas.microsoft.com/office/powerpoint/2010/main" val="383425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lt2"/>
        </a:solidFill>
        <a:effectLst/>
      </p:bgPr>
    </p:bg>
    <p:spTree>
      <p:nvGrpSpPr>
        <p:cNvPr id="1" name="Shape 101"/>
        <p:cNvGrpSpPr/>
        <p:nvPr/>
      </p:nvGrpSpPr>
      <p:grpSpPr>
        <a:xfrm>
          <a:off x="0" y="0"/>
          <a:ext cx="0" cy="0"/>
          <a:chOff x="0" y="0"/>
          <a:chExt cx="0" cy="0"/>
        </a:xfrm>
      </p:grpSpPr>
      <p:sp>
        <p:nvSpPr>
          <p:cNvPr id="102" name="Google Shape;102;p6"/>
          <p:cNvSpPr/>
          <p:nvPr/>
        </p:nvSpPr>
        <p:spPr>
          <a:xfrm>
            <a:off x="5637869" y="-12"/>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6"/>
          <p:cNvSpPr txBox="1">
            <a:spLocks noGrp="1"/>
          </p:cNvSpPr>
          <p:nvPr>
            <p:ph type="title"/>
          </p:nvPr>
        </p:nvSpPr>
        <p:spPr>
          <a:xfrm>
            <a:off x="713225" y="1863113"/>
            <a:ext cx="3348300" cy="841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3600"/>
              <a:buNone/>
              <a:defRPr sz="5000">
                <a:solidFill>
                  <a:schemeClr val="accent5"/>
                </a:solidFill>
              </a:defRPr>
            </a:lvl1pPr>
            <a:lvl2pPr lvl="1" rtl="0">
              <a:spcBef>
                <a:spcPts val="0"/>
              </a:spcBef>
              <a:spcAft>
                <a:spcPts val="0"/>
              </a:spcAft>
              <a:buClr>
                <a:schemeClr val="accent5"/>
              </a:buClr>
              <a:buSzPts val="3600"/>
              <a:buNone/>
              <a:defRPr sz="3600">
                <a:solidFill>
                  <a:schemeClr val="accent5"/>
                </a:solidFill>
              </a:defRPr>
            </a:lvl2pPr>
            <a:lvl3pPr lvl="2" rtl="0">
              <a:spcBef>
                <a:spcPts val="0"/>
              </a:spcBef>
              <a:spcAft>
                <a:spcPts val="0"/>
              </a:spcAft>
              <a:buClr>
                <a:schemeClr val="accent5"/>
              </a:buClr>
              <a:buSzPts val="3600"/>
              <a:buNone/>
              <a:defRPr sz="3600">
                <a:solidFill>
                  <a:schemeClr val="accent5"/>
                </a:solidFill>
              </a:defRPr>
            </a:lvl3pPr>
            <a:lvl4pPr lvl="3" rtl="0">
              <a:spcBef>
                <a:spcPts val="0"/>
              </a:spcBef>
              <a:spcAft>
                <a:spcPts val="0"/>
              </a:spcAft>
              <a:buClr>
                <a:schemeClr val="accent5"/>
              </a:buClr>
              <a:buSzPts val="3600"/>
              <a:buNone/>
              <a:defRPr sz="3600">
                <a:solidFill>
                  <a:schemeClr val="accent5"/>
                </a:solidFill>
              </a:defRPr>
            </a:lvl4pPr>
            <a:lvl5pPr lvl="4" rtl="0">
              <a:spcBef>
                <a:spcPts val="0"/>
              </a:spcBef>
              <a:spcAft>
                <a:spcPts val="0"/>
              </a:spcAft>
              <a:buClr>
                <a:schemeClr val="accent5"/>
              </a:buClr>
              <a:buSzPts val="3600"/>
              <a:buNone/>
              <a:defRPr sz="3600">
                <a:solidFill>
                  <a:schemeClr val="accent5"/>
                </a:solidFill>
              </a:defRPr>
            </a:lvl5pPr>
            <a:lvl6pPr lvl="5" rtl="0">
              <a:spcBef>
                <a:spcPts val="0"/>
              </a:spcBef>
              <a:spcAft>
                <a:spcPts val="0"/>
              </a:spcAft>
              <a:buClr>
                <a:schemeClr val="accent5"/>
              </a:buClr>
              <a:buSzPts val="3600"/>
              <a:buNone/>
              <a:defRPr sz="3600">
                <a:solidFill>
                  <a:schemeClr val="accent5"/>
                </a:solidFill>
              </a:defRPr>
            </a:lvl6pPr>
            <a:lvl7pPr lvl="6" rtl="0">
              <a:spcBef>
                <a:spcPts val="0"/>
              </a:spcBef>
              <a:spcAft>
                <a:spcPts val="0"/>
              </a:spcAft>
              <a:buClr>
                <a:schemeClr val="accent5"/>
              </a:buClr>
              <a:buSzPts val="3600"/>
              <a:buNone/>
              <a:defRPr sz="3600">
                <a:solidFill>
                  <a:schemeClr val="accent5"/>
                </a:solidFill>
              </a:defRPr>
            </a:lvl7pPr>
            <a:lvl8pPr lvl="7" rtl="0">
              <a:spcBef>
                <a:spcPts val="0"/>
              </a:spcBef>
              <a:spcAft>
                <a:spcPts val="0"/>
              </a:spcAft>
              <a:buClr>
                <a:schemeClr val="accent5"/>
              </a:buClr>
              <a:buSzPts val="3600"/>
              <a:buNone/>
              <a:defRPr sz="3600">
                <a:solidFill>
                  <a:schemeClr val="accent5"/>
                </a:solidFill>
              </a:defRPr>
            </a:lvl8pPr>
            <a:lvl9pPr lvl="8" rtl="0">
              <a:spcBef>
                <a:spcPts val="0"/>
              </a:spcBef>
              <a:spcAft>
                <a:spcPts val="0"/>
              </a:spcAft>
              <a:buClr>
                <a:schemeClr val="accent5"/>
              </a:buClr>
              <a:buSzPts val="3600"/>
              <a:buNone/>
              <a:defRPr sz="3600">
                <a:solidFill>
                  <a:schemeClr val="accent5"/>
                </a:solidFill>
              </a:defRPr>
            </a:lvl9pPr>
          </a:lstStyle>
          <a:p>
            <a:endParaRPr/>
          </a:p>
        </p:txBody>
      </p:sp>
      <p:sp>
        <p:nvSpPr>
          <p:cNvPr id="104" name="Google Shape;104;p6"/>
          <p:cNvSpPr txBox="1">
            <a:spLocks noGrp="1"/>
          </p:cNvSpPr>
          <p:nvPr>
            <p:ph type="subTitle" idx="1"/>
          </p:nvPr>
        </p:nvSpPr>
        <p:spPr>
          <a:xfrm>
            <a:off x="695550" y="2688138"/>
            <a:ext cx="3348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pic>
        <p:nvPicPr>
          <p:cNvPr id="5"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6"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extLst>
      <p:ext uri="{BB962C8B-B14F-4D97-AF65-F5344CB8AC3E}">
        <p14:creationId xmlns:p14="http://schemas.microsoft.com/office/powerpoint/2010/main" val="322469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5"/>
        <p:cNvGrpSpPr/>
        <p:nvPr/>
      </p:nvGrpSpPr>
      <p:grpSpPr>
        <a:xfrm>
          <a:off x="0" y="0"/>
          <a:ext cx="0" cy="0"/>
          <a:chOff x="0" y="0"/>
          <a:chExt cx="0" cy="0"/>
        </a:xfrm>
      </p:grpSpPr>
      <p:sp>
        <p:nvSpPr>
          <p:cNvPr id="106" name="Google Shape;106;p7"/>
          <p:cNvSpPr txBox="1">
            <a:spLocks noGrp="1"/>
          </p:cNvSpPr>
          <p:nvPr>
            <p:ph type="title"/>
          </p:nvPr>
        </p:nvSpPr>
        <p:spPr>
          <a:xfrm>
            <a:off x="720000" y="901950"/>
            <a:ext cx="3348300" cy="841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BBC1"/>
              </a:buClr>
              <a:buSzPts val="2700"/>
              <a:buNone/>
              <a:defRPr sz="2700">
                <a:solidFill>
                  <a:srgbClr val="00BBC1"/>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07" name="Google Shape;107;p7"/>
          <p:cNvSpPr txBox="1">
            <a:spLocks noGrp="1"/>
          </p:cNvSpPr>
          <p:nvPr>
            <p:ph type="subTitle" idx="1"/>
          </p:nvPr>
        </p:nvSpPr>
        <p:spPr>
          <a:xfrm>
            <a:off x="747150" y="1743750"/>
            <a:ext cx="3294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a:solidFill>
                  <a:srgbClr val="343434"/>
                </a:solidFill>
              </a:defRPr>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pic>
        <p:nvPicPr>
          <p:cNvPr id="4"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5"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extLst>
      <p:ext uri="{BB962C8B-B14F-4D97-AF65-F5344CB8AC3E}">
        <p14:creationId xmlns:p14="http://schemas.microsoft.com/office/powerpoint/2010/main" val="36464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1"/>
        </a:solidFill>
        <a:effectLst/>
      </p:bgPr>
    </p:bg>
    <p:spTree>
      <p:nvGrpSpPr>
        <p:cNvPr id="1" name="Shape 108"/>
        <p:cNvGrpSpPr/>
        <p:nvPr/>
      </p:nvGrpSpPr>
      <p:grpSpPr>
        <a:xfrm>
          <a:off x="0" y="0"/>
          <a:ext cx="0" cy="0"/>
          <a:chOff x="0" y="0"/>
          <a:chExt cx="0" cy="0"/>
        </a:xfrm>
      </p:grpSpPr>
      <p:sp>
        <p:nvSpPr>
          <p:cNvPr id="109" name="Google Shape;109;p8"/>
          <p:cNvSpPr txBox="1">
            <a:spLocks noGrp="1"/>
          </p:cNvSpPr>
          <p:nvPr>
            <p:ph type="title"/>
          </p:nvPr>
        </p:nvSpPr>
        <p:spPr>
          <a:xfrm>
            <a:off x="692850" y="1444238"/>
            <a:ext cx="3816000" cy="1332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0F7ED"/>
              </a:buClr>
              <a:buSzPts val="4000"/>
              <a:buNone/>
              <a:defRPr sz="5000">
                <a:solidFill>
                  <a:schemeClr val="lt2"/>
                </a:solidFill>
              </a:defRPr>
            </a:lvl1pPr>
            <a:lvl2pPr lvl="1" rtl="0">
              <a:spcBef>
                <a:spcPts val="0"/>
              </a:spcBef>
              <a:spcAft>
                <a:spcPts val="0"/>
              </a:spcAft>
              <a:buClr>
                <a:srgbClr val="F0F7ED"/>
              </a:buClr>
              <a:buSzPts val="3600"/>
              <a:buNone/>
              <a:defRPr sz="3600">
                <a:solidFill>
                  <a:srgbClr val="F0F7ED"/>
                </a:solidFill>
              </a:defRPr>
            </a:lvl2pPr>
            <a:lvl3pPr lvl="2" rtl="0">
              <a:spcBef>
                <a:spcPts val="0"/>
              </a:spcBef>
              <a:spcAft>
                <a:spcPts val="0"/>
              </a:spcAft>
              <a:buClr>
                <a:srgbClr val="F0F7ED"/>
              </a:buClr>
              <a:buSzPts val="3600"/>
              <a:buNone/>
              <a:defRPr sz="3600">
                <a:solidFill>
                  <a:srgbClr val="F0F7ED"/>
                </a:solidFill>
              </a:defRPr>
            </a:lvl3pPr>
            <a:lvl4pPr lvl="3" rtl="0">
              <a:spcBef>
                <a:spcPts val="0"/>
              </a:spcBef>
              <a:spcAft>
                <a:spcPts val="0"/>
              </a:spcAft>
              <a:buClr>
                <a:srgbClr val="F0F7ED"/>
              </a:buClr>
              <a:buSzPts val="3600"/>
              <a:buNone/>
              <a:defRPr sz="3600">
                <a:solidFill>
                  <a:srgbClr val="F0F7ED"/>
                </a:solidFill>
              </a:defRPr>
            </a:lvl4pPr>
            <a:lvl5pPr lvl="4" rtl="0">
              <a:spcBef>
                <a:spcPts val="0"/>
              </a:spcBef>
              <a:spcAft>
                <a:spcPts val="0"/>
              </a:spcAft>
              <a:buClr>
                <a:srgbClr val="F0F7ED"/>
              </a:buClr>
              <a:buSzPts val="3600"/>
              <a:buNone/>
              <a:defRPr sz="3600">
                <a:solidFill>
                  <a:srgbClr val="F0F7ED"/>
                </a:solidFill>
              </a:defRPr>
            </a:lvl5pPr>
            <a:lvl6pPr lvl="5" rtl="0">
              <a:spcBef>
                <a:spcPts val="0"/>
              </a:spcBef>
              <a:spcAft>
                <a:spcPts val="0"/>
              </a:spcAft>
              <a:buClr>
                <a:srgbClr val="F0F7ED"/>
              </a:buClr>
              <a:buSzPts val="3600"/>
              <a:buNone/>
              <a:defRPr sz="3600">
                <a:solidFill>
                  <a:srgbClr val="F0F7ED"/>
                </a:solidFill>
              </a:defRPr>
            </a:lvl6pPr>
            <a:lvl7pPr lvl="6" rtl="0">
              <a:spcBef>
                <a:spcPts val="0"/>
              </a:spcBef>
              <a:spcAft>
                <a:spcPts val="0"/>
              </a:spcAft>
              <a:buClr>
                <a:srgbClr val="F0F7ED"/>
              </a:buClr>
              <a:buSzPts val="3600"/>
              <a:buNone/>
              <a:defRPr sz="3600">
                <a:solidFill>
                  <a:srgbClr val="F0F7ED"/>
                </a:solidFill>
              </a:defRPr>
            </a:lvl7pPr>
            <a:lvl8pPr lvl="7" rtl="0">
              <a:spcBef>
                <a:spcPts val="0"/>
              </a:spcBef>
              <a:spcAft>
                <a:spcPts val="0"/>
              </a:spcAft>
              <a:buClr>
                <a:srgbClr val="F0F7ED"/>
              </a:buClr>
              <a:buSzPts val="3600"/>
              <a:buNone/>
              <a:defRPr sz="3600">
                <a:solidFill>
                  <a:srgbClr val="F0F7ED"/>
                </a:solidFill>
              </a:defRPr>
            </a:lvl8pPr>
            <a:lvl9pPr lvl="8" rtl="0">
              <a:spcBef>
                <a:spcPts val="0"/>
              </a:spcBef>
              <a:spcAft>
                <a:spcPts val="0"/>
              </a:spcAft>
              <a:buClr>
                <a:srgbClr val="F0F7ED"/>
              </a:buClr>
              <a:buSzPts val="3600"/>
              <a:buNone/>
              <a:defRPr sz="3600">
                <a:solidFill>
                  <a:srgbClr val="F0F7ED"/>
                </a:solidFill>
              </a:defRPr>
            </a:lvl9pPr>
          </a:lstStyle>
          <a:p>
            <a:endParaRPr/>
          </a:p>
        </p:txBody>
      </p:sp>
      <p:sp>
        <p:nvSpPr>
          <p:cNvPr id="110" name="Google Shape;110;p8"/>
          <p:cNvSpPr txBox="1">
            <a:spLocks noGrp="1"/>
          </p:cNvSpPr>
          <p:nvPr>
            <p:ph type="subTitle" idx="1"/>
          </p:nvPr>
        </p:nvSpPr>
        <p:spPr>
          <a:xfrm>
            <a:off x="692850" y="2906650"/>
            <a:ext cx="3816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0F7ED"/>
              </a:buClr>
              <a:buSzPts val="1200"/>
              <a:buNone/>
              <a:defRPr sz="1400">
                <a:solidFill>
                  <a:schemeClr val="lt1"/>
                </a:solidFill>
              </a:defRPr>
            </a:lvl1pPr>
            <a:lvl2pPr lvl="1" algn="ctr" rtl="0">
              <a:lnSpc>
                <a:spcPct val="100000"/>
              </a:lnSpc>
              <a:spcBef>
                <a:spcPts val="0"/>
              </a:spcBef>
              <a:spcAft>
                <a:spcPts val="0"/>
              </a:spcAft>
              <a:buClr>
                <a:srgbClr val="F0F7ED"/>
              </a:buClr>
              <a:buSzPts val="1200"/>
              <a:buNone/>
              <a:defRPr>
                <a:solidFill>
                  <a:srgbClr val="F0F7ED"/>
                </a:solidFill>
              </a:defRPr>
            </a:lvl2pPr>
            <a:lvl3pPr lvl="2" algn="ctr" rtl="0">
              <a:lnSpc>
                <a:spcPct val="100000"/>
              </a:lnSpc>
              <a:spcBef>
                <a:spcPts val="0"/>
              </a:spcBef>
              <a:spcAft>
                <a:spcPts val="0"/>
              </a:spcAft>
              <a:buClr>
                <a:srgbClr val="F0F7ED"/>
              </a:buClr>
              <a:buSzPts val="1200"/>
              <a:buNone/>
              <a:defRPr>
                <a:solidFill>
                  <a:srgbClr val="F0F7ED"/>
                </a:solidFill>
              </a:defRPr>
            </a:lvl3pPr>
            <a:lvl4pPr lvl="3" algn="ctr" rtl="0">
              <a:lnSpc>
                <a:spcPct val="100000"/>
              </a:lnSpc>
              <a:spcBef>
                <a:spcPts val="0"/>
              </a:spcBef>
              <a:spcAft>
                <a:spcPts val="0"/>
              </a:spcAft>
              <a:buClr>
                <a:srgbClr val="F0F7ED"/>
              </a:buClr>
              <a:buSzPts val="1200"/>
              <a:buNone/>
              <a:defRPr>
                <a:solidFill>
                  <a:srgbClr val="F0F7ED"/>
                </a:solidFill>
              </a:defRPr>
            </a:lvl4pPr>
            <a:lvl5pPr lvl="4" algn="ctr" rtl="0">
              <a:lnSpc>
                <a:spcPct val="100000"/>
              </a:lnSpc>
              <a:spcBef>
                <a:spcPts val="0"/>
              </a:spcBef>
              <a:spcAft>
                <a:spcPts val="0"/>
              </a:spcAft>
              <a:buClr>
                <a:srgbClr val="F0F7ED"/>
              </a:buClr>
              <a:buSzPts val="1200"/>
              <a:buNone/>
              <a:defRPr>
                <a:solidFill>
                  <a:srgbClr val="F0F7ED"/>
                </a:solidFill>
              </a:defRPr>
            </a:lvl5pPr>
            <a:lvl6pPr lvl="5" algn="ctr" rtl="0">
              <a:lnSpc>
                <a:spcPct val="100000"/>
              </a:lnSpc>
              <a:spcBef>
                <a:spcPts val="0"/>
              </a:spcBef>
              <a:spcAft>
                <a:spcPts val="0"/>
              </a:spcAft>
              <a:buClr>
                <a:srgbClr val="F0F7ED"/>
              </a:buClr>
              <a:buSzPts val="1200"/>
              <a:buNone/>
              <a:defRPr>
                <a:solidFill>
                  <a:srgbClr val="F0F7ED"/>
                </a:solidFill>
              </a:defRPr>
            </a:lvl6pPr>
            <a:lvl7pPr lvl="6" algn="ctr" rtl="0">
              <a:lnSpc>
                <a:spcPct val="100000"/>
              </a:lnSpc>
              <a:spcBef>
                <a:spcPts val="0"/>
              </a:spcBef>
              <a:spcAft>
                <a:spcPts val="0"/>
              </a:spcAft>
              <a:buClr>
                <a:srgbClr val="F0F7ED"/>
              </a:buClr>
              <a:buSzPts val="1200"/>
              <a:buNone/>
              <a:defRPr>
                <a:solidFill>
                  <a:srgbClr val="F0F7ED"/>
                </a:solidFill>
              </a:defRPr>
            </a:lvl7pPr>
            <a:lvl8pPr lvl="7" algn="ctr" rtl="0">
              <a:lnSpc>
                <a:spcPct val="100000"/>
              </a:lnSpc>
              <a:spcBef>
                <a:spcPts val="0"/>
              </a:spcBef>
              <a:spcAft>
                <a:spcPts val="0"/>
              </a:spcAft>
              <a:buClr>
                <a:srgbClr val="F0F7ED"/>
              </a:buClr>
              <a:buSzPts val="1200"/>
              <a:buNone/>
              <a:defRPr>
                <a:solidFill>
                  <a:srgbClr val="F0F7ED"/>
                </a:solidFill>
              </a:defRPr>
            </a:lvl8pPr>
            <a:lvl9pPr lvl="8" algn="ctr" rtl="0">
              <a:lnSpc>
                <a:spcPct val="100000"/>
              </a:lnSpc>
              <a:spcBef>
                <a:spcPts val="0"/>
              </a:spcBef>
              <a:spcAft>
                <a:spcPts val="0"/>
              </a:spcAft>
              <a:buClr>
                <a:srgbClr val="F0F7ED"/>
              </a:buClr>
              <a:buSzPts val="1200"/>
              <a:buNone/>
              <a:defRPr>
                <a:solidFill>
                  <a:srgbClr val="F0F7ED"/>
                </a:solidFill>
              </a:defRPr>
            </a:lvl9pPr>
          </a:lstStyle>
          <a:p>
            <a:endParaRPr/>
          </a:p>
        </p:txBody>
      </p:sp>
      <p:pic>
        <p:nvPicPr>
          <p:cNvPr id="4"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5"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extLst>
      <p:ext uri="{BB962C8B-B14F-4D97-AF65-F5344CB8AC3E}">
        <p14:creationId xmlns:p14="http://schemas.microsoft.com/office/powerpoint/2010/main" val="93592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1"/>
        <p:cNvGrpSpPr/>
        <p:nvPr/>
      </p:nvGrpSpPr>
      <p:grpSpPr>
        <a:xfrm>
          <a:off x="0" y="0"/>
          <a:ext cx="0" cy="0"/>
          <a:chOff x="0" y="0"/>
          <a:chExt cx="0" cy="0"/>
        </a:xfrm>
      </p:grpSpPr>
      <p:sp>
        <p:nvSpPr>
          <p:cNvPr id="112" name="Google Shape;112;p9"/>
          <p:cNvSpPr/>
          <p:nvPr/>
        </p:nvSpPr>
        <p:spPr>
          <a:xfrm>
            <a:off x="5617344" y="0"/>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9"/>
          <p:cNvSpPr/>
          <p:nvPr/>
        </p:nvSpPr>
        <p:spPr>
          <a:xfrm>
            <a:off x="5617344" y="0"/>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9"/>
          <p:cNvSpPr txBox="1">
            <a:spLocks noGrp="1"/>
          </p:cNvSpPr>
          <p:nvPr>
            <p:ph type="title"/>
          </p:nvPr>
        </p:nvSpPr>
        <p:spPr>
          <a:xfrm>
            <a:off x="709986" y="1035791"/>
            <a:ext cx="4174200" cy="841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BBC1"/>
              </a:buClr>
              <a:buSzPts val="2700"/>
              <a:buNone/>
              <a:defRPr sz="2700">
                <a:solidFill>
                  <a:schemeClr val="accent5"/>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15" name="Google Shape;115;p9"/>
          <p:cNvSpPr txBox="1">
            <a:spLocks noGrp="1"/>
          </p:cNvSpPr>
          <p:nvPr>
            <p:ph type="subTitle" idx="1"/>
          </p:nvPr>
        </p:nvSpPr>
        <p:spPr>
          <a:xfrm>
            <a:off x="643311" y="2120345"/>
            <a:ext cx="3606600" cy="2946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Char char="●"/>
              <a:defRPr sz="1400">
                <a:solidFill>
                  <a:srgbClr val="343434"/>
                </a:solidFill>
              </a:defRPr>
            </a:lvl1pPr>
            <a:lvl2pPr lvl="1" algn="ctr" rtl="0">
              <a:lnSpc>
                <a:spcPct val="100000"/>
              </a:lnSpc>
              <a:spcBef>
                <a:spcPts val="0"/>
              </a:spcBef>
              <a:spcAft>
                <a:spcPts val="0"/>
              </a:spcAft>
              <a:buClr>
                <a:srgbClr val="343434"/>
              </a:buClr>
              <a:buSzPts val="1200"/>
              <a:buChar char="○"/>
              <a:defRPr>
                <a:solidFill>
                  <a:srgbClr val="343434"/>
                </a:solidFill>
              </a:defRPr>
            </a:lvl2pPr>
            <a:lvl3pPr lvl="2" algn="ctr" rtl="0">
              <a:lnSpc>
                <a:spcPct val="100000"/>
              </a:lnSpc>
              <a:spcBef>
                <a:spcPts val="0"/>
              </a:spcBef>
              <a:spcAft>
                <a:spcPts val="0"/>
              </a:spcAft>
              <a:buClr>
                <a:srgbClr val="343434"/>
              </a:buClr>
              <a:buSzPts val="1200"/>
              <a:buChar char="■"/>
              <a:defRPr>
                <a:solidFill>
                  <a:srgbClr val="343434"/>
                </a:solidFill>
              </a:defRPr>
            </a:lvl3pPr>
            <a:lvl4pPr lvl="3" algn="ctr" rtl="0">
              <a:lnSpc>
                <a:spcPct val="100000"/>
              </a:lnSpc>
              <a:spcBef>
                <a:spcPts val="0"/>
              </a:spcBef>
              <a:spcAft>
                <a:spcPts val="0"/>
              </a:spcAft>
              <a:buClr>
                <a:srgbClr val="343434"/>
              </a:buClr>
              <a:buSzPts val="1200"/>
              <a:buChar char="●"/>
              <a:defRPr>
                <a:solidFill>
                  <a:srgbClr val="343434"/>
                </a:solidFill>
              </a:defRPr>
            </a:lvl4pPr>
            <a:lvl5pPr lvl="4" algn="ctr" rtl="0">
              <a:lnSpc>
                <a:spcPct val="100000"/>
              </a:lnSpc>
              <a:spcBef>
                <a:spcPts val="0"/>
              </a:spcBef>
              <a:spcAft>
                <a:spcPts val="0"/>
              </a:spcAft>
              <a:buClr>
                <a:srgbClr val="343434"/>
              </a:buClr>
              <a:buSzPts val="1200"/>
              <a:buChar char="○"/>
              <a:defRPr>
                <a:solidFill>
                  <a:srgbClr val="343434"/>
                </a:solidFill>
              </a:defRPr>
            </a:lvl5pPr>
            <a:lvl6pPr lvl="5" algn="ctr" rtl="0">
              <a:lnSpc>
                <a:spcPct val="100000"/>
              </a:lnSpc>
              <a:spcBef>
                <a:spcPts val="0"/>
              </a:spcBef>
              <a:spcAft>
                <a:spcPts val="0"/>
              </a:spcAft>
              <a:buClr>
                <a:srgbClr val="343434"/>
              </a:buClr>
              <a:buSzPts val="1200"/>
              <a:buChar char="■"/>
              <a:defRPr>
                <a:solidFill>
                  <a:srgbClr val="343434"/>
                </a:solidFill>
              </a:defRPr>
            </a:lvl6pPr>
            <a:lvl7pPr lvl="6" algn="ctr" rtl="0">
              <a:lnSpc>
                <a:spcPct val="100000"/>
              </a:lnSpc>
              <a:spcBef>
                <a:spcPts val="0"/>
              </a:spcBef>
              <a:spcAft>
                <a:spcPts val="0"/>
              </a:spcAft>
              <a:buClr>
                <a:srgbClr val="343434"/>
              </a:buClr>
              <a:buSzPts val="1200"/>
              <a:buChar char="●"/>
              <a:defRPr>
                <a:solidFill>
                  <a:srgbClr val="343434"/>
                </a:solidFill>
              </a:defRPr>
            </a:lvl7pPr>
            <a:lvl8pPr lvl="7" algn="ctr" rtl="0">
              <a:lnSpc>
                <a:spcPct val="100000"/>
              </a:lnSpc>
              <a:spcBef>
                <a:spcPts val="0"/>
              </a:spcBef>
              <a:spcAft>
                <a:spcPts val="0"/>
              </a:spcAft>
              <a:buClr>
                <a:srgbClr val="343434"/>
              </a:buClr>
              <a:buSzPts val="1200"/>
              <a:buChar char="○"/>
              <a:defRPr>
                <a:solidFill>
                  <a:srgbClr val="343434"/>
                </a:solidFill>
              </a:defRPr>
            </a:lvl8pPr>
            <a:lvl9pPr lvl="8" algn="ctr" rtl="0">
              <a:lnSpc>
                <a:spcPct val="100000"/>
              </a:lnSpc>
              <a:spcBef>
                <a:spcPts val="0"/>
              </a:spcBef>
              <a:spcAft>
                <a:spcPts val="0"/>
              </a:spcAft>
              <a:buClr>
                <a:srgbClr val="343434"/>
              </a:buClr>
              <a:buSzPts val="1200"/>
              <a:buChar char="■"/>
              <a:defRPr>
                <a:solidFill>
                  <a:srgbClr val="343434"/>
                </a:solidFill>
              </a:defRPr>
            </a:lvl9pPr>
          </a:lstStyle>
          <a:p>
            <a:endParaRPr/>
          </a:p>
        </p:txBody>
      </p:sp>
      <p:pic>
        <p:nvPicPr>
          <p:cNvPr id="6"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pic>
        <p:nvPicPr>
          <p:cNvPr id="7"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3"/>
          <a:stretch>
            <a:fillRect/>
          </a:stretch>
        </p:blipFill>
        <p:spPr>
          <a:xfrm>
            <a:off x="299371" y="188151"/>
            <a:ext cx="1804088" cy="451696"/>
          </a:xfrm>
          <a:prstGeom prst="rect">
            <a:avLst/>
          </a:prstGeom>
        </p:spPr>
      </p:pic>
    </p:spTree>
    <p:extLst>
      <p:ext uri="{BB962C8B-B14F-4D97-AF65-F5344CB8AC3E}">
        <p14:creationId xmlns:p14="http://schemas.microsoft.com/office/powerpoint/2010/main" val="50972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0"/>
        <p:cNvGrpSpPr/>
        <p:nvPr/>
      </p:nvGrpSpPr>
      <p:grpSpPr>
        <a:xfrm>
          <a:off x="0" y="0"/>
          <a:ext cx="0" cy="0"/>
          <a:chOff x="0" y="0"/>
          <a:chExt cx="0" cy="0"/>
        </a:xfrm>
      </p:grpSpPr>
      <p:sp>
        <p:nvSpPr>
          <p:cNvPr id="71" name="Google Shape;71;p5"/>
          <p:cNvSpPr txBox="1">
            <a:spLocks noGrp="1"/>
          </p:cNvSpPr>
          <p:nvPr>
            <p:ph type="subTitle" idx="1"/>
          </p:nvPr>
        </p:nvSpPr>
        <p:spPr>
          <a:xfrm>
            <a:off x="1611750" y="2775167"/>
            <a:ext cx="27447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72" name="Google Shape;72;p5"/>
          <p:cNvSpPr txBox="1">
            <a:spLocks noGrp="1"/>
          </p:cNvSpPr>
          <p:nvPr>
            <p:ph type="subTitle" idx="2"/>
          </p:nvPr>
        </p:nvSpPr>
        <p:spPr>
          <a:xfrm>
            <a:off x="4787500" y="2775167"/>
            <a:ext cx="27447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73" name="Google Shape;73;p5"/>
          <p:cNvSpPr txBox="1">
            <a:spLocks noGrp="1"/>
          </p:cNvSpPr>
          <p:nvPr>
            <p:ph type="title"/>
          </p:nvPr>
        </p:nvSpPr>
        <p:spPr>
          <a:xfrm>
            <a:off x="1074150" y="727000"/>
            <a:ext cx="6995700" cy="559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74" name="Google Shape;74;p5"/>
          <p:cNvSpPr txBox="1">
            <a:spLocks noGrp="1"/>
          </p:cNvSpPr>
          <p:nvPr>
            <p:ph type="subTitle" idx="3"/>
          </p:nvPr>
        </p:nvSpPr>
        <p:spPr>
          <a:xfrm>
            <a:off x="1611750" y="3110592"/>
            <a:ext cx="2744700" cy="1034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75" name="Google Shape;75;p5"/>
          <p:cNvSpPr txBox="1">
            <a:spLocks noGrp="1"/>
          </p:cNvSpPr>
          <p:nvPr>
            <p:ph type="subTitle" idx="4"/>
          </p:nvPr>
        </p:nvSpPr>
        <p:spPr>
          <a:xfrm>
            <a:off x="4787500" y="3110592"/>
            <a:ext cx="2744700" cy="1034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grpSp>
        <p:nvGrpSpPr>
          <p:cNvPr id="76" name="Google Shape;76;p5"/>
          <p:cNvGrpSpPr/>
          <p:nvPr/>
        </p:nvGrpSpPr>
        <p:grpSpPr>
          <a:xfrm>
            <a:off x="8064617" y="-289891"/>
            <a:ext cx="1717686" cy="1718100"/>
            <a:chOff x="1347125" y="349025"/>
            <a:chExt cx="4978800" cy="4980000"/>
          </a:xfrm>
        </p:grpSpPr>
        <p:sp>
          <p:nvSpPr>
            <p:cNvPr id="77" name="Google Shape;77;p5"/>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5"/>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5"/>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5"/>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5"/>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5"/>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5"/>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5"/>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5"/>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5"/>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5"/>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5"/>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5"/>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5"/>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5"/>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5"/>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 name="Google Shape;99;p5"/>
          <p:cNvSpPr/>
          <p:nvPr/>
        </p:nvSpPr>
        <p:spPr>
          <a:xfrm rot="-6727045">
            <a:off x="-2101834" y="4055761"/>
            <a:ext cx="3172076" cy="4788701"/>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5"/>
          <p:cNvSpPr/>
          <p:nvPr/>
        </p:nvSpPr>
        <p:spPr>
          <a:xfrm>
            <a:off x="1361100" y="4780250"/>
            <a:ext cx="251100" cy="2511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3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671023" y="389085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16"/>
        <p:cNvGrpSpPr/>
        <p:nvPr/>
      </p:nvGrpSpPr>
      <p:grpSpPr>
        <a:xfrm>
          <a:off x="0" y="0"/>
          <a:ext cx="0" cy="0"/>
          <a:chOff x="0" y="0"/>
          <a:chExt cx="0" cy="0"/>
        </a:xfrm>
      </p:grpSpPr>
      <p:grpSp>
        <p:nvGrpSpPr>
          <p:cNvPr id="117" name="Google Shape;117;p10"/>
          <p:cNvGrpSpPr/>
          <p:nvPr/>
        </p:nvGrpSpPr>
        <p:grpSpPr>
          <a:xfrm>
            <a:off x="8064617" y="361184"/>
            <a:ext cx="1717686" cy="1718100"/>
            <a:chOff x="1347125" y="349025"/>
            <a:chExt cx="4978800" cy="4980000"/>
          </a:xfrm>
        </p:grpSpPr>
        <p:sp>
          <p:nvSpPr>
            <p:cNvPr id="118" name="Google Shape;118;p1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 name="Google Shape;140;p10"/>
          <p:cNvSpPr/>
          <p:nvPr/>
        </p:nvSpPr>
        <p:spPr>
          <a:xfrm>
            <a:off x="-1925625" y="-2803700"/>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41;p10"/>
          <p:cNvGrpSpPr/>
          <p:nvPr/>
        </p:nvGrpSpPr>
        <p:grpSpPr>
          <a:xfrm>
            <a:off x="441939" y="198398"/>
            <a:ext cx="760263" cy="760446"/>
            <a:chOff x="1347125" y="349025"/>
            <a:chExt cx="4978800" cy="4980000"/>
          </a:xfrm>
        </p:grpSpPr>
        <p:sp>
          <p:nvSpPr>
            <p:cNvPr id="142" name="Google Shape;142;p1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 name="Google Shape;164;p10"/>
          <p:cNvSpPr/>
          <p:nvPr/>
        </p:nvSpPr>
        <p:spPr>
          <a:xfrm>
            <a:off x="-98275" y="1604525"/>
            <a:ext cx="258300" cy="258300"/>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0"/>
          <p:cNvSpPr/>
          <p:nvPr/>
        </p:nvSpPr>
        <p:spPr>
          <a:xfrm>
            <a:off x="-49100" y="1230525"/>
            <a:ext cx="159900" cy="159900"/>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0"/>
          <p:cNvSpPr txBox="1">
            <a:spLocks noGrp="1"/>
          </p:cNvSpPr>
          <p:nvPr>
            <p:ph type="title"/>
          </p:nvPr>
        </p:nvSpPr>
        <p:spPr>
          <a:xfrm>
            <a:off x="2371050" y="2876275"/>
            <a:ext cx="4401900" cy="3690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400">
                <a:solidFill>
                  <a:schemeClr val="accent5"/>
                </a:solidFill>
              </a:defRPr>
            </a:lvl1pPr>
            <a:lvl2pPr lvl="1" algn="r" rtl="0">
              <a:spcBef>
                <a:spcPts val="0"/>
              </a:spcBef>
              <a:spcAft>
                <a:spcPts val="0"/>
              </a:spcAft>
              <a:buNone/>
              <a:defRPr sz="2700">
                <a:solidFill>
                  <a:schemeClr val="accent5"/>
                </a:solidFill>
              </a:defRPr>
            </a:lvl2pPr>
            <a:lvl3pPr lvl="2" algn="r" rtl="0">
              <a:spcBef>
                <a:spcPts val="0"/>
              </a:spcBef>
              <a:spcAft>
                <a:spcPts val="0"/>
              </a:spcAft>
              <a:buNone/>
              <a:defRPr sz="2700">
                <a:solidFill>
                  <a:schemeClr val="accent5"/>
                </a:solidFill>
              </a:defRPr>
            </a:lvl3pPr>
            <a:lvl4pPr lvl="3" algn="r" rtl="0">
              <a:spcBef>
                <a:spcPts val="0"/>
              </a:spcBef>
              <a:spcAft>
                <a:spcPts val="0"/>
              </a:spcAft>
              <a:buNone/>
              <a:defRPr sz="2700">
                <a:solidFill>
                  <a:schemeClr val="accent5"/>
                </a:solidFill>
              </a:defRPr>
            </a:lvl4pPr>
            <a:lvl5pPr lvl="4" algn="r" rtl="0">
              <a:spcBef>
                <a:spcPts val="0"/>
              </a:spcBef>
              <a:spcAft>
                <a:spcPts val="0"/>
              </a:spcAft>
              <a:buNone/>
              <a:defRPr sz="2700">
                <a:solidFill>
                  <a:schemeClr val="accent5"/>
                </a:solidFill>
              </a:defRPr>
            </a:lvl5pPr>
            <a:lvl6pPr lvl="5" algn="r" rtl="0">
              <a:spcBef>
                <a:spcPts val="0"/>
              </a:spcBef>
              <a:spcAft>
                <a:spcPts val="0"/>
              </a:spcAft>
              <a:buNone/>
              <a:defRPr sz="2700">
                <a:solidFill>
                  <a:schemeClr val="accent5"/>
                </a:solidFill>
              </a:defRPr>
            </a:lvl6pPr>
            <a:lvl7pPr lvl="6" algn="r" rtl="0">
              <a:spcBef>
                <a:spcPts val="0"/>
              </a:spcBef>
              <a:spcAft>
                <a:spcPts val="0"/>
              </a:spcAft>
              <a:buNone/>
              <a:defRPr sz="2700">
                <a:solidFill>
                  <a:schemeClr val="accent5"/>
                </a:solidFill>
              </a:defRPr>
            </a:lvl7pPr>
            <a:lvl8pPr lvl="7" algn="r" rtl="0">
              <a:spcBef>
                <a:spcPts val="0"/>
              </a:spcBef>
              <a:spcAft>
                <a:spcPts val="0"/>
              </a:spcAft>
              <a:buNone/>
              <a:defRPr sz="2700">
                <a:solidFill>
                  <a:schemeClr val="accent5"/>
                </a:solidFill>
              </a:defRPr>
            </a:lvl8pPr>
            <a:lvl9pPr lvl="8" algn="r" rtl="0">
              <a:spcBef>
                <a:spcPts val="0"/>
              </a:spcBef>
              <a:spcAft>
                <a:spcPts val="0"/>
              </a:spcAft>
              <a:buNone/>
              <a:defRPr sz="2700">
                <a:solidFill>
                  <a:schemeClr val="accent5"/>
                </a:solidFill>
              </a:defRPr>
            </a:lvl9pPr>
          </a:lstStyle>
          <a:p>
            <a:endParaRPr/>
          </a:p>
        </p:txBody>
      </p:sp>
      <p:sp>
        <p:nvSpPr>
          <p:cNvPr id="167" name="Google Shape;167;p10"/>
          <p:cNvSpPr txBox="1">
            <a:spLocks noGrp="1"/>
          </p:cNvSpPr>
          <p:nvPr>
            <p:ph type="subTitle" idx="1"/>
          </p:nvPr>
        </p:nvSpPr>
        <p:spPr>
          <a:xfrm>
            <a:off x="2370975" y="1847925"/>
            <a:ext cx="4401900" cy="909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a:lvl1pPr>
            <a:lvl2pPr lvl="1" rtl="0">
              <a:spcBef>
                <a:spcPts val="0"/>
              </a:spcBef>
              <a:spcAft>
                <a:spcPts val="0"/>
              </a:spcAft>
              <a:buNone/>
              <a:defRPr sz="1700"/>
            </a:lvl2pPr>
            <a:lvl3pPr lvl="2" rtl="0">
              <a:spcBef>
                <a:spcPts val="0"/>
              </a:spcBef>
              <a:spcAft>
                <a:spcPts val="0"/>
              </a:spcAft>
              <a:buNone/>
              <a:defRPr sz="1700"/>
            </a:lvl3pPr>
            <a:lvl4pPr lvl="3" rtl="0">
              <a:spcBef>
                <a:spcPts val="0"/>
              </a:spcBef>
              <a:spcAft>
                <a:spcPts val="0"/>
              </a:spcAft>
              <a:buNone/>
              <a:defRPr sz="1700"/>
            </a:lvl4pPr>
            <a:lvl5pPr lvl="4" rtl="0">
              <a:spcBef>
                <a:spcPts val="0"/>
              </a:spcBef>
              <a:spcAft>
                <a:spcPts val="0"/>
              </a:spcAft>
              <a:buNone/>
              <a:defRPr sz="1700"/>
            </a:lvl5pPr>
            <a:lvl6pPr lvl="5" rtl="0">
              <a:spcBef>
                <a:spcPts val="0"/>
              </a:spcBef>
              <a:spcAft>
                <a:spcPts val="0"/>
              </a:spcAft>
              <a:buNone/>
              <a:defRPr sz="1700"/>
            </a:lvl6pPr>
            <a:lvl7pPr lvl="6" rtl="0">
              <a:spcBef>
                <a:spcPts val="0"/>
              </a:spcBef>
              <a:spcAft>
                <a:spcPts val="0"/>
              </a:spcAft>
              <a:buNone/>
              <a:defRPr sz="1700"/>
            </a:lvl7pPr>
            <a:lvl8pPr lvl="7" rtl="0">
              <a:spcBef>
                <a:spcPts val="0"/>
              </a:spcBef>
              <a:spcAft>
                <a:spcPts val="0"/>
              </a:spcAft>
              <a:buNone/>
              <a:defRPr sz="1700"/>
            </a:lvl8pPr>
            <a:lvl9pPr lvl="8" rtl="0">
              <a:spcBef>
                <a:spcPts val="0"/>
              </a:spcBef>
              <a:spcAft>
                <a:spcPts val="0"/>
              </a:spcAft>
              <a:buNone/>
              <a:defRPr sz="1700"/>
            </a:lvl9pPr>
          </a:lstStyle>
          <a:p>
            <a:endParaRPr/>
          </a:p>
        </p:txBody>
      </p:sp>
      <p:pic>
        <p:nvPicPr>
          <p:cNvPr id="53"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7215651" y="4541076"/>
            <a:ext cx="1804088" cy="451696"/>
          </a:xfrm>
          <a:prstGeom prst="rect">
            <a:avLst/>
          </a:prstGeom>
        </p:spPr>
      </p:pic>
      <p:pic>
        <p:nvPicPr>
          <p:cNvPr id="54"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extLst>
      <p:ext uri="{BB962C8B-B14F-4D97-AF65-F5344CB8AC3E}">
        <p14:creationId xmlns:p14="http://schemas.microsoft.com/office/powerpoint/2010/main" val="4030721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8"/>
        <p:cNvGrpSpPr/>
        <p:nvPr/>
      </p:nvGrpSpPr>
      <p:grpSpPr>
        <a:xfrm>
          <a:off x="0" y="0"/>
          <a:ext cx="0" cy="0"/>
          <a:chOff x="0" y="0"/>
          <a:chExt cx="0" cy="0"/>
        </a:xfrm>
      </p:grpSpPr>
      <p:sp>
        <p:nvSpPr>
          <p:cNvPr id="169" name="Google Shape;169;p11"/>
          <p:cNvSpPr txBox="1">
            <a:spLocks noGrp="1"/>
          </p:cNvSpPr>
          <p:nvPr>
            <p:ph type="title" hasCustomPrompt="1"/>
          </p:nvPr>
        </p:nvSpPr>
        <p:spPr>
          <a:xfrm>
            <a:off x="311700" y="1785625"/>
            <a:ext cx="8520600" cy="1151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7210"/>
              </a:buClr>
              <a:buSzPts val="12000"/>
              <a:buNone/>
              <a:defRPr sz="7000">
                <a:solidFill>
                  <a:schemeClr val="accent2"/>
                </a:solidFill>
              </a:defRPr>
            </a:lvl1pPr>
            <a:lvl2pPr lvl="1" algn="ctr" rtl="0">
              <a:spcBef>
                <a:spcPts val="0"/>
              </a:spcBef>
              <a:spcAft>
                <a:spcPts val="0"/>
              </a:spcAft>
              <a:buClr>
                <a:srgbClr val="FF7210"/>
              </a:buClr>
              <a:buSzPts val="12000"/>
              <a:buNone/>
              <a:defRPr sz="12000">
                <a:solidFill>
                  <a:srgbClr val="FF7210"/>
                </a:solidFill>
              </a:defRPr>
            </a:lvl2pPr>
            <a:lvl3pPr lvl="2" algn="ctr" rtl="0">
              <a:spcBef>
                <a:spcPts val="0"/>
              </a:spcBef>
              <a:spcAft>
                <a:spcPts val="0"/>
              </a:spcAft>
              <a:buClr>
                <a:srgbClr val="FF7210"/>
              </a:buClr>
              <a:buSzPts val="12000"/>
              <a:buNone/>
              <a:defRPr sz="12000">
                <a:solidFill>
                  <a:srgbClr val="FF7210"/>
                </a:solidFill>
              </a:defRPr>
            </a:lvl3pPr>
            <a:lvl4pPr lvl="3" algn="ctr" rtl="0">
              <a:spcBef>
                <a:spcPts val="0"/>
              </a:spcBef>
              <a:spcAft>
                <a:spcPts val="0"/>
              </a:spcAft>
              <a:buClr>
                <a:srgbClr val="FF7210"/>
              </a:buClr>
              <a:buSzPts val="12000"/>
              <a:buNone/>
              <a:defRPr sz="12000">
                <a:solidFill>
                  <a:srgbClr val="FF7210"/>
                </a:solidFill>
              </a:defRPr>
            </a:lvl4pPr>
            <a:lvl5pPr lvl="4" algn="ctr" rtl="0">
              <a:spcBef>
                <a:spcPts val="0"/>
              </a:spcBef>
              <a:spcAft>
                <a:spcPts val="0"/>
              </a:spcAft>
              <a:buClr>
                <a:srgbClr val="FF7210"/>
              </a:buClr>
              <a:buSzPts val="12000"/>
              <a:buNone/>
              <a:defRPr sz="12000">
                <a:solidFill>
                  <a:srgbClr val="FF7210"/>
                </a:solidFill>
              </a:defRPr>
            </a:lvl5pPr>
            <a:lvl6pPr lvl="5" algn="ctr" rtl="0">
              <a:spcBef>
                <a:spcPts val="0"/>
              </a:spcBef>
              <a:spcAft>
                <a:spcPts val="0"/>
              </a:spcAft>
              <a:buClr>
                <a:srgbClr val="FF7210"/>
              </a:buClr>
              <a:buSzPts val="12000"/>
              <a:buNone/>
              <a:defRPr sz="12000">
                <a:solidFill>
                  <a:srgbClr val="FF7210"/>
                </a:solidFill>
              </a:defRPr>
            </a:lvl6pPr>
            <a:lvl7pPr lvl="6" algn="ctr" rtl="0">
              <a:spcBef>
                <a:spcPts val="0"/>
              </a:spcBef>
              <a:spcAft>
                <a:spcPts val="0"/>
              </a:spcAft>
              <a:buClr>
                <a:srgbClr val="FF7210"/>
              </a:buClr>
              <a:buSzPts val="12000"/>
              <a:buNone/>
              <a:defRPr sz="12000">
                <a:solidFill>
                  <a:srgbClr val="FF7210"/>
                </a:solidFill>
              </a:defRPr>
            </a:lvl7pPr>
            <a:lvl8pPr lvl="7" algn="ctr" rtl="0">
              <a:spcBef>
                <a:spcPts val="0"/>
              </a:spcBef>
              <a:spcAft>
                <a:spcPts val="0"/>
              </a:spcAft>
              <a:buClr>
                <a:srgbClr val="FF7210"/>
              </a:buClr>
              <a:buSzPts val="12000"/>
              <a:buNone/>
              <a:defRPr sz="12000">
                <a:solidFill>
                  <a:srgbClr val="FF7210"/>
                </a:solidFill>
              </a:defRPr>
            </a:lvl8pPr>
            <a:lvl9pPr lvl="8" algn="ctr" rtl="0">
              <a:spcBef>
                <a:spcPts val="0"/>
              </a:spcBef>
              <a:spcAft>
                <a:spcPts val="0"/>
              </a:spcAft>
              <a:buClr>
                <a:srgbClr val="FF7210"/>
              </a:buClr>
              <a:buSzPts val="12000"/>
              <a:buNone/>
              <a:defRPr sz="12000">
                <a:solidFill>
                  <a:srgbClr val="FF7210"/>
                </a:solidFill>
              </a:defRPr>
            </a:lvl9pPr>
          </a:lstStyle>
          <a:p>
            <a:r>
              <a:t>xx%</a:t>
            </a:r>
          </a:p>
        </p:txBody>
      </p:sp>
      <p:sp>
        <p:nvSpPr>
          <p:cNvPr id="170" name="Google Shape;170;p11"/>
          <p:cNvSpPr txBox="1">
            <a:spLocks noGrp="1"/>
          </p:cNvSpPr>
          <p:nvPr>
            <p:ph type="subTitle" idx="1"/>
          </p:nvPr>
        </p:nvSpPr>
        <p:spPr>
          <a:xfrm>
            <a:off x="2512850" y="2825375"/>
            <a:ext cx="4118400" cy="53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171" name="Google Shape;171;p11"/>
          <p:cNvSpPr/>
          <p:nvPr/>
        </p:nvSpPr>
        <p:spPr>
          <a:xfrm>
            <a:off x="7770599" y="-528325"/>
            <a:ext cx="1159500" cy="1159500"/>
          </a:xfrm>
          <a:prstGeom prst="donut">
            <a:avLst>
              <a:gd name="adj" fmla="val 17842"/>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 name="Google Shape;172;p11"/>
          <p:cNvGrpSpPr/>
          <p:nvPr/>
        </p:nvGrpSpPr>
        <p:grpSpPr>
          <a:xfrm>
            <a:off x="-383533" y="3990559"/>
            <a:ext cx="1717686" cy="1718100"/>
            <a:chOff x="1347125" y="349025"/>
            <a:chExt cx="4978800" cy="4980000"/>
          </a:xfrm>
        </p:grpSpPr>
        <p:sp>
          <p:nvSpPr>
            <p:cNvPr id="173" name="Google Shape;173;p11"/>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1"/>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1"/>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1"/>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1"/>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1"/>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1"/>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1"/>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1"/>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1"/>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1"/>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1"/>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1"/>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1"/>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1"/>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5" name="Google Shape;195;p11"/>
          <p:cNvSpPr/>
          <p:nvPr/>
        </p:nvSpPr>
        <p:spPr>
          <a:xfrm>
            <a:off x="991750" y="3990550"/>
            <a:ext cx="861000" cy="8610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1"/>
          <p:cNvSpPr/>
          <p:nvPr/>
        </p:nvSpPr>
        <p:spPr>
          <a:xfrm>
            <a:off x="154050" y="3357868"/>
            <a:ext cx="324600" cy="3246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1"/>
          <p:cNvSpPr/>
          <p:nvPr/>
        </p:nvSpPr>
        <p:spPr>
          <a:xfrm>
            <a:off x="7189025" y="246022"/>
            <a:ext cx="233400" cy="2334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1"/>
          <p:cNvSpPr/>
          <p:nvPr/>
        </p:nvSpPr>
        <p:spPr>
          <a:xfrm>
            <a:off x="8853900" y="479424"/>
            <a:ext cx="135600" cy="1356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3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597254" y="3941480"/>
            <a:ext cx="1702325" cy="1279919"/>
          </a:xfrm>
          <a:prstGeom prst="rect">
            <a:avLst/>
          </a:prstGeom>
        </p:spPr>
      </p:pic>
    </p:spTree>
    <p:extLst>
      <p:ext uri="{BB962C8B-B14F-4D97-AF65-F5344CB8AC3E}">
        <p14:creationId xmlns:p14="http://schemas.microsoft.com/office/powerpoint/2010/main" val="2643056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99"/>
        <p:cNvGrpSpPr/>
        <p:nvPr/>
      </p:nvGrpSpPr>
      <p:grpSpPr>
        <a:xfrm>
          <a:off x="0" y="0"/>
          <a:ext cx="0" cy="0"/>
          <a:chOff x="0" y="0"/>
          <a:chExt cx="0" cy="0"/>
        </a:xfrm>
      </p:grpSpPr>
    </p:spTree>
    <p:extLst>
      <p:ext uri="{BB962C8B-B14F-4D97-AF65-F5344CB8AC3E}">
        <p14:creationId xmlns:p14="http://schemas.microsoft.com/office/powerpoint/2010/main" val="32920287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0"/>
        <p:cNvGrpSpPr/>
        <p:nvPr/>
      </p:nvGrpSpPr>
      <p:grpSpPr>
        <a:xfrm>
          <a:off x="0" y="0"/>
          <a:ext cx="0" cy="0"/>
          <a:chOff x="0" y="0"/>
          <a:chExt cx="0" cy="0"/>
        </a:xfrm>
      </p:grpSpPr>
      <p:pic>
        <p:nvPicPr>
          <p:cNvPr id="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extLst>
      <p:ext uri="{BB962C8B-B14F-4D97-AF65-F5344CB8AC3E}">
        <p14:creationId xmlns:p14="http://schemas.microsoft.com/office/powerpoint/2010/main" val="1672846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1"/>
        </a:solidFill>
        <a:effectLst/>
      </p:bgPr>
    </p:bg>
    <p:spTree>
      <p:nvGrpSpPr>
        <p:cNvPr id="1" name="Shape 201"/>
        <p:cNvGrpSpPr/>
        <p:nvPr/>
      </p:nvGrpSpPr>
      <p:grpSpPr>
        <a:xfrm>
          <a:off x="0" y="0"/>
          <a:ext cx="0" cy="0"/>
          <a:chOff x="0" y="0"/>
          <a:chExt cx="0" cy="0"/>
        </a:xfrm>
      </p:grpSpPr>
      <p:pic>
        <p:nvPicPr>
          <p:cNvPr id="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extLst>
      <p:ext uri="{BB962C8B-B14F-4D97-AF65-F5344CB8AC3E}">
        <p14:creationId xmlns:p14="http://schemas.microsoft.com/office/powerpoint/2010/main" val="2546695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202"/>
        <p:cNvGrpSpPr/>
        <p:nvPr/>
      </p:nvGrpSpPr>
      <p:grpSpPr>
        <a:xfrm>
          <a:off x="0" y="0"/>
          <a:ext cx="0" cy="0"/>
          <a:chOff x="0" y="0"/>
          <a:chExt cx="0" cy="0"/>
        </a:xfrm>
      </p:grpSpPr>
      <p:sp>
        <p:nvSpPr>
          <p:cNvPr id="203" name="Google Shape;203;p15"/>
          <p:cNvSpPr/>
          <p:nvPr/>
        </p:nvSpPr>
        <p:spPr>
          <a:xfrm>
            <a:off x="7084000" y="540000"/>
            <a:ext cx="4029000" cy="4029000"/>
          </a:xfrm>
          <a:prstGeom prst="donut">
            <a:avLst>
              <a:gd name="adj" fmla="val 17842"/>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5"/>
          <p:cNvSpPr txBox="1">
            <a:spLocks noGrp="1"/>
          </p:cNvSpPr>
          <p:nvPr>
            <p:ph type="subTitle" idx="1"/>
          </p:nvPr>
        </p:nvSpPr>
        <p:spPr>
          <a:xfrm>
            <a:off x="1571444" y="2343448"/>
            <a:ext cx="19794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05" name="Google Shape;205;p15"/>
          <p:cNvSpPr txBox="1">
            <a:spLocks noGrp="1"/>
          </p:cNvSpPr>
          <p:nvPr>
            <p:ph type="subTitle" idx="2"/>
          </p:nvPr>
        </p:nvSpPr>
        <p:spPr>
          <a:xfrm>
            <a:off x="1571444" y="4186094"/>
            <a:ext cx="19794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06" name="Google Shape;206;p15"/>
          <p:cNvSpPr txBox="1">
            <a:spLocks noGrp="1"/>
          </p:cNvSpPr>
          <p:nvPr>
            <p:ph type="subTitle" idx="3"/>
          </p:nvPr>
        </p:nvSpPr>
        <p:spPr>
          <a:xfrm>
            <a:off x="4170019" y="2343448"/>
            <a:ext cx="19794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07" name="Google Shape;207;p15"/>
          <p:cNvSpPr txBox="1">
            <a:spLocks noGrp="1"/>
          </p:cNvSpPr>
          <p:nvPr>
            <p:ph type="subTitle" idx="4"/>
          </p:nvPr>
        </p:nvSpPr>
        <p:spPr>
          <a:xfrm>
            <a:off x="4170019" y="4186094"/>
            <a:ext cx="19794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08" name="Google Shape;208;p15"/>
          <p:cNvSpPr/>
          <p:nvPr/>
        </p:nvSpPr>
        <p:spPr>
          <a:xfrm>
            <a:off x="7152238" y="3180800"/>
            <a:ext cx="474000" cy="4740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210"/>
              </a:solidFill>
            </a:endParaRPr>
          </a:p>
        </p:txBody>
      </p:sp>
      <p:grpSp>
        <p:nvGrpSpPr>
          <p:cNvPr id="209" name="Google Shape;209;p15"/>
          <p:cNvGrpSpPr/>
          <p:nvPr/>
        </p:nvGrpSpPr>
        <p:grpSpPr>
          <a:xfrm>
            <a:off x="8073382" y="788704"/>
            <a:ext cx="781174" cy="781362"/>
            <a:chOff x="1347125" y="349025"/>
            <a:chExt cx="4978800" cy="4980000"/>
          </a:xfrm>
        </p:grpSpPr>
        <p:sp>
          <p:nvSpPr>
            <p:cNvPr id="210" name="Google Shape;210;p15"/>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5"/>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5"/>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5"/>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5"/>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5"/>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5"/>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5"/>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5"/>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5"/>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5"/>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5"/>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5"/>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5"/>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5"/>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5"/>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5"/>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5"/>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5"/>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5"/>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5"/>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5"/>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 name="Google Shape;232;p15"/>
          <p:cNvSpPr/>
          <p:nvPr/>
        </p:nvSpPr>
        <p:spPr>
          <a:xfrm>
            <a:off x="6954869" y="963900"/>
            <a:ext cx="286500" cy="2862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210"/>
              </a:solidFill>
            </a:endParaRPr>
          </a:p>
        </p:txBody>
      </p:sp>
      <p:sp>
        <p:nvSpPr>
          <p:cNvPr id="233" name="Google Shape;233;p15"/>
          <p:cNvSpPr txBox="1">
            <a:spLocks noGrp="1"/>
          </p:cNvSpPr>
          <p:nvPr>
            <p:ph type="title"/>
          </p:nvPr>
        </p:nvSpPr>
        <p:spPr>
          <a:xfrm>
            <a:off x="732292" y="741281"/>
            <a:ext cx="6995700" cy="481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BBC1"/>
              </a:buClr>
              <a:buSzPts val="2700"/>
              <a:buNone/>
              <a:defRPr sz="2700">
                <a:solidFill>
                  <a:schemeClr val="accent5"/>
                </a:solidFill>
              </a:defRPr>
            </a:lvl1pPr>
            <a:lvl2pPr lvl="1" rtl="0">
              <a:spcBef>
                <a:spcPts val="0"/>
              </a:spcBef>
              <a:spcAft>
                <a:spcPts val="0"/>
              </a:spcAft>
              <a:buSzPts val="2700"/>
              <a:buNone/>
              <a:defRPr sz="2700"/>
            </a:lvl2pPr>
            <a:lvl3pPr lvl="2" rtl="0">
              <a:spcBef>
                <a:spcPts val="0"/>
              </a:spcBef>
              <a:spcAft>
                <a:spcPts val="0"/>
              </a:spcAft>
              <a:buSzPts val="2700"/>
              <a:buNone/>
              <a:defRPr sz="2700"/>
            </a:lvl3pPr>
            <a:lvl4pPr lvl="3" rtl="0">
              <a:spcBef>
                <a:spcPts val="0"/>
              </a:spcBef>
              <a:spcAft>
                <a:spcPts val="0"/>
              </a:spcAft>
              <a:buSzPts val="2700"/>
              <a:buNone/>
              <a:defRPr sz="2700"/>
            </a:lvl4pPr>
            <a:lvl5pPr lvl="4" rtl="0">
              <a:spcBef>
                <a:spcPts val="0"/>
              </a:spcBef>
              <a:spcAft>
                <a:spcPts val="0"/>
              </a:spcAft>
              <a:buSzPts val="2700"/>
              <a:buNone/>
              <a:defRPr sz="2700"/>
            </a:lvl5pPr>
            <a:lvl6pPr lvl="5" rtl="0">
              <a:spcBef>
                <a:spcPts val="0"/>
              </a:spcBef>
              <a:spcAft>
                <a:spcPts val="0"/>
              </a:spcAft>
              <a:buSzPts val="2700"/>
              <a:buNone/>
              <a:defRPr sz="2700"/>
            </a:lvl6pPr>
            <a:lvl7pPr lvl="6" rtl="0">
              <a:spcBef>
                <a:spcPts val="0"/>
              </a:spcBef>
              <a:spcAft>
                <a:spcPts val="0"/>
              </a:spcAft>
              <a:buSzPts val="2700"/>
              <a:buNone/>
              <a:defRPr sz="2700"/>
            </a:lvl7pPr>
            <a:lvl8pPr lvl="7" rtl="0">
              <a:spcBef>
                <a:spcPts val="0"/>
              </a:spcBef>
              <a:spcAft>
                <a:spcPts val="0"/>
              </a:spcAft>
              <a:buSzPts val="2700"/>
              <a:buNone/>
              <a:defRPr sz="2700"/>
            </a:lvl8pPr>
            <a:lvl9pPr lvl="8" rtl="0">
              <a:spcBef>
                <a:spcPts val="0"/>
              </a:spcBef>
              <a:spcAft>
                <a:spcPts val="0"/>
              </a:spcAft>
              <a:buSzPts val="2700"/>
              <a:buNone/>
              <a:defRPr sz="2700"/>
            </a:lvl9pPr>
          </a:lstStyle>
          <a:p>
            <a:endParaRPr/>
          </a:p>
        </p:txBody>
      </p:sp>
      <p:sp>
        <p:nvSpPr>
          <p:cNvPr id="234" name="Google Shape;234;p15"/>
          <p:cNvSpPr txBox="1">
            <a:spLocks noGrp="1"/>
          </p:cNvSpPr>
          <p:nvPr>
            <p:ph type="subTitle" idx="5"/>
          </p:nvPr>
        </p:nvSpPr>
        <p:spPr>
          <a:xfrm>
            <a:off x="4170019" y="2008356"/>
            <a:ext cx="1979400" cy="30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35" name="Google Shape;235;p15"/>
          <p:cNvSpPr txBox="1">
            <a:spLocks noGrp="1"/>
          </p:cNvSpPr>
          <p:nvPr>
            <p:ph type="subTitle" idx="6"/>
          </p:nvPr>
        </p:nvSpPr>
        <p:spPr>
          <a:xfrm>
            <a:off x="1571444" y="3847548"/>
            <a:ext cx="1979400" cy="30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36" name="Google Shape;236;p15"/>
          <p:cNvSpPr txBox="1">
            <a:spLocks noGrp="1"/>
          </p:cNvSpPr>
          <p:nvPr>
            <p:ph type="subTitle" idx="7"/>
          </p:nvPr>
        </p:nvSpPr>
        <p:spPr>
          <a:xfrm>
            <a:off x="1571444" y="2008356"/>
            <a:ext cx="1979400" cy="30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37" name="Google Shape;237;p15"/>
          <p:cNvSpPr txBox="1">
            <a:spLocks noGrp="1"/>
          </p:cNvSpPr>
          <p:nvPr>
            <p:ph type="subTitle" idx="8"/>
          </p:nvPr>
        </p:nvSpPr>
        <p:spPr>
          <a:xfrm>
            <a:off x="4170019" y="3847556"/>
            <a:ext cx="1979400" cy="30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38" name="Google Shape;238;p15"/>
          <p:cNvSpPr txBox="1">
            <a:spLocks noGrp="1"/>
          </p:cNvSpPr>
          <p:nvPr>
            <p:ph type="title" idx="9" hasCustomPrompt="1"/>
          </p:nvPr>
        </p:nvSpPr>
        <p:spPr>
          <a:xfrm>
            <a:off x="1571450" y="1467606"/>
            <a:ext cx="912000" cy="579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2700"/>
              <a:buNone/>
              <a:defRPr sz="4000">
                <a:solidFill>
                  <a:schemeClr val="accent2"/>
                </a:solidFill>
              </a:defRPr>
            </a:lvl1pPr>
            <a:lvl2pPr lvl="1" algn="ctr" rtl="0">
              <a:spcBef>
                <a:spcPts val="0"/>
              </a:spcBef>
              <a:spcAft>
                <a:spcPts val="0"/>
              </a:spcAft>
              <a:buClr>
                <a:srgbClr val="FF7210"/>
              </a:buClr>
              <a:buSzPts val="2700"/>
              <a:buNone/>
              <a:defRPr>
                <a:solidFill>
                  <a:srgbClr val="FF7210"/>
                </a:solidFill>
              </a:defRPr>
            </a:lvl2pPr>
            <a:lvl3pPr lvl="2" algn="ctr" rtl="0">
              <a:spcBef>
                <a:spcPts val="0"/>
              </a:spcBef>
              <a:spcAft>
                <a:spcPts val="0"/>
              </a:spcAft>
              <a:buClr>
                <a:srgbClr val="FF7210"/>
              </a:buClr>
              <a:buSzPts val="2700"/>
              <a:buNone/>
              <a:defRPr>
                <a:solidFill>
                  <a:srgbClr val="FF7210"/>
                </a:solidFill>
              </a:defRPr>
            </a:lvl3pPr>
            <a:lvl4pPr lvl="3" algn="ctr" rtl="0">
              <a:spcBef>
                <a:spcPts val="0"/>
              </a:spcBef>
              <a:spcAft>
                <a:spcPts val="0"/>
              </a:spcAft>
              <a:buClr>
                <a:srgbClr val="FF7210"/>
              </a:buClr>
              <a:buSzPts val="2700"/>
              <a:buNone/>
              <a:defRPr>
                <a:solidFill>
                  <a:srgbClr val="FF7210"/>
                </a:solidFill>
              </a:defRPr>
            </a:lvl4pPr>
            <a:lvl5pPr lvl="4" algn="ctr" rtl="0">
              <a:spcBef>
                <a:spcPts val="0"/>
              </a:spcBef>
              <a:spcAft>
                <a:spcPts val="0"/>
              </a:spcAft>
              <a:buClr>
                <a:srgbClr val="FF7210"/>
              </a:buClr>
              <a:buSzPts val="2700"/>
              <a:buNone/>
              <a:defRPr>
                <a:solidFill>
                  <a:srgbClr val="FF7210"/>
                </a:solidFill>
              </a:defRPr>
            </a:lvl5pPr>
            <a:lvl6pPr lvl="5" algn="ctr" rtl="0">
              <a:spcBef>
                <a:spcPts val="0"/>
              </a:spcBef>
              <a:spcAft>
                <a:spcPts val="0"/>
              </a:spcAft>
              <a:buClr>
                <a:srgbClr val="FF7210"/>
              </a:buClr>
              <a:buSzPts val="2700"/>
              <a:buNone/>
              <a:defRPr>
                <a:solidFill>
                  <a:srgbClr val="FF7210"/>
                </a:solidFill>
              </a:defRPr>
            </a:lvl6pPr>
            <a:lvl7pPr lvl="6" algn="ctr" rtl="0">
              <a:spcBef>
                <a:spcPts val="0"/>
              </a:spcBef>
              <a:spcAft>
                <a:spcPts val="0"/>
              </a:spcAft>
              <a:buClr>
                <a:srgbClr val="FF7210"/>
              </a:buClr>
              <a:buSzPts val="2700"/>
              <a:buNone/>
              <a:defRPr>
                <a:solidFill>
                  <a:srgbClr val="FF7210"/>
                </a:solidFill>
              </a:defRPr>
            </a:lvl7pPr>
            <a:lvl8pPr lvl="7" algn="ctr" rtl="0">
              <a:spcBef>
                <a:spcPts val="0"/>
              </a:spcBef>
              <a:spcAft>
                <a:spcPts val="0"/>
              </a:spcAft>
              <a:buClr>
                <a:srgbClr val="FF7210"/>
              </a:buClr>
              <a:buSzPts val="2700"/>
              <a:buNone/>
              <a:defRPr>
                <a:solidFill>
                  <a:srgbClr val="FF7210"/>
                </a:solidFill>
              </a:defRPr>
            </a:lvl8pPr>
            <a:lvl9pPr lvl="8" algn="ctr" rtl="0">
              <a:spcBef>
                <a:spcPts val="0"/>
              </a:spcBef>
              <a:spcAft>
                <a:spcPts val="0"/>
              </a:spcAft>
              <a:buClr>
                <a:srgbClr val="FF7210"/>
              </a:buClr>
              <a:buSzPts val="2700"/>
              <a:buNone/>
              <a:defRPr>
                <a:solidFill>
                  <a:srgbClr val="FF7210"/>
                </a:solidFill>
              </a:defRPr>
            </a:lvl9pPr>
          </a:lstStyle>
          <a:p>
            <a:r>
              <a:t>xx%</a:t>
            </a:r>
          </a:p>
        </p:txBody>
      </p:sp>
      <p:sp>
        <p:nvSpPr>
          <p:cNvPr id="239" name="Google Shape;239;p15"/>
          <p:cNvSpPr txBox="1">
            <a:spLocks noGrp="1"/>
          </p:cNvSpPr>
          <p:nvPr>
            <p:ph type="title" idx="13" hasCustomPrompt="1"/>
          </p:nvPr>
        </p:nvSpPr>
        <p:spPr>
          <a:xfrm>
            <a:off x="1571450" y="3299006"/>
            <a:ext cx="912000" cy="579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2700"/>
              <a:buNone/>
              <a:defRPr sz="4000">
                <a:solidFill>
                  <a:schemeClr val="accent2"/>
                </a:solidFill>
              </a:defRPr>
            </a:lvl1pPr>
            <a:lvl2pPr lvl="1" algn="ctr" rtl="0">
              <a:spcBef>
                <a:spcPts val="0"/>
              </a:spcBef>
              <a:spcAft>
                <a:spcPts val="0"/>
              </a:spcAft>
              <a:buClr>
                <a:srgbClr val="FF7210"/>
              </a:buClr>
              <a:buSzPts val="2700"/>
              <a:buNone/>
              <a:defRPr>
                <a:solidFill>
                  <a:srgbClr val="FF7210"/>
                </a:solidFill>
              </a:defRPr>
            </a:lvl2pPr>
            <a:lvl3pPr lvl="2" algn="ctr" rtl="0">
              <a:spcBef>
                <a:spcPts val="0"/>
              </a:spcBef>
              <a:spcAft>
                <a:spcPts val="0"/>
              </a:spcAft>
              <a:buClr>
                <a:srgbClr val="FF7210"/>
              </a:buClr>
              <a:buSzPts val="2700"/>
              <a:buNone/>
              <a:defRPr>
                <a:solidFill>
                  <a:srgbClr val="FF7210"/>
                </a:solidFill>
              </a:defRPr>
            </a:lvl3pPr>
            <a:lvl4pPr lvl="3" algn="ctr" rtl="0">
              <a:spcBef>
                <a:spcPts val="0"/>
              </a:spcBef>
              <a:spcAft>
                <a:spcPts val="0"/>
              </a:spcAft>
              <a:buClr>
                <a:srgbClr val="FF7210"/>
              </a:buClr>
              <a:buSzPts val="2700"/>
              <a:buNone/>
              <a:defRPr>
                <a:solidFill>
                  <a:srgbClr val="FF7210"/>
                </a:solidFill>
              </a:defRPr>
            </a:lvl4pPr>
            <a:lvl5pPr lvl="4" algn="ctr" rtl="0">
              <a:spcBef>
                <a:spcPts val="0"/>
              </a:spcBef>
              <a:spcAft>
                <a:spcPts val="0"/>
              </a:spcAft>
              <a:buClr>
                <a:srgbClr val="FF7210"/>
              </a:buClr>
              <a:buSzPts val="2700"/>
              <a:buNone/>
              <a:defRPr>
                <a:solidFill>
                  <a:srgbClr val="FF7210"/>
                </a:solidFill>
              </a:defRPr>
            </a:lvl5pPr>
            <a:lvl6pPr lvl="5" algn="ctr" rtl="0">
              <a:spcBef>
                <a:spcPts val="0"/>
              </a:spcBef>
              <a:spcAft>
                <a:spcPts val="0"/>
              </a:spcAft>
              <a:buClr>
                <a:srgbClr val="FF7210"/>
              </a:buClr>
              <a:buSzPts val="2700"/>
              <a:buNone/>
              <a:defRPr>
                <a:solidFill>
                  <a:srgbClr val="FF7210"/>
                </a:solidFill>
              </a:defRPr>
            </a:lvl6pPr>
            <a:lvl7pPr lvl="6" algn="ctr" rtl="0">
              <a:spcBef>
                <a:spcPts val="0"/>
              </a:spcBef>
              <a:spcAft>
                <a:spcPts val="0"/>
              </a:spcAft>
              <a:buClr>
                <a:srgbClr val="FF7210"/>
              </a:buClr>
              <a:buSzPts val="2700"/>
              <a:buNone/>
              <a:defRPr>
                <a:solidFill>
                  <a:srgbClr val="FF7210"/>
                </a:solidFill>
              </a:defRPr>
            </a:lvl7pPr>
            <a:lvl8pPr lvl="7" algn="ctr" rtl="0">
              <a:spcBef>
                <a:spcPts val="0"/>
              </a:spcBef>
              <a:spcAft>
                <a:spcPts val="0"/>
              </a:spcAft>
              <a:buClr>
                <a:srgbClr val="FF7210"/>
              </a:buClr>
              <a:buSzPts val="2700"/>
              <a:buNone/>
              <a:defRPr>
                <a:solidFill>
                  <a:srgbClr val="FF7210"/>
                </a:solidFill>
              </a:defRPr>
            </a:lvl8pPr>
            <a:lvl9pPr lvl="8" algn="ctr" rtl="0">
              <a:spcBef>
                <a:spcPts val="0"/>
              </a:spcBef>
              <a:spcAft>
                <a:spcPts val="0"/>
              </a:spcAft>
              <a:buClr>
                <a:srgbClr val="FF7210"/>
              </a:buClr>
              <a:buSzPts val="2700"/>
              <a:buNone/>
              <a:defRPr>
                <a:solidFill>
                  <a:srgbClr val="FF7210"/>
                </a:solidFill>
              </a:defRPr>
            </a:lvl9pPr>
          </a:lstStyle>
          <a:p>
            <a:r>
              <a:t>xx%</a:t>
            </a:r>
          </a:p>
        </p:txBody>
      </p:sp>
      <p:sp>
        <p:nvSpPr>
          <p:cNvPr id="240" name="Google Shape;240;p15"/>
          <p:cNvSpPr txBox="1">
            <a:spLocks noGrp="1"/>
          </p:cNvSpPr>
          <p:nvPr>
            <p:ph type="title" idx="14" hasCustomPrompt="1"/>
          </p:nvPr>
        </p:nvSpPr>
        <p:spPr>
          <a:xfrm>
            <a:off x="4174100" y="3299006"/>
            <a:ext cx="912000" cy="579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2700"/>
              <a:buNone/>
              <a:defRPr sz="4000">
                <a:solidFill>
                  <a:schemeClr val="accent2"/>
                </a:solidFill>
              </a:defRPr>
            </a:lvl1pPr>
            <a:lvl2pPr lvl="1" algn="ctr" rtl="0">
              <a:spcBef>
                <a:spcPts val="0"/>
              </a:spcBef>
              <a:spcAft>
                <a:spcPts val="0"/>
              </a:spcAft>
              <a:buClr>
                <a:srgbClr val="FF7210"/>
              </a:buClr>
              <a:buSzPts val="2700"/>
              <a:buNone/>
              <a:defRPr>
                <a:solidFill>
                  <a:srgbClr val="FF7210"/>
                </a:solidFill>
              </a:defRPr>
            </a:lvl2pPr>
            <a:lvl3pPr lvl="2" algn="ctr" rtl="0">
              <a:spcBef>
                <a:spcPts val="0"/>
              </a:spcBef>
              <a:spcAft>
                <a:spcPts val="0"/>
              </a:spcAft>
              <a:buClr>
                <a:srgbClr val="FF7210"/>
              </a:buClr>
              <a:buSzPts val="2700"/>
              <a:buNone/>
              <a:defRPr>
                <a:solidFill>
                  <a:srgbClr val="FF7210"/>
                </a:solidFill>
              </a:defRPr>
            </a:lvl3pPr>
            <a:lvl4pPr lvl="3" algn="ctr" rtl="0">
              <a:spcBef>
                <a:spcPts val="0"/>
              </a:spcBef>
              <a:spcAft>
                <a:spcPts val="0"/>
              </a:spcAft>
              <a:buClr>
                <a:srgbClr val="FF7210"/>
              </a:buClr>
              <a:buSzPts val="2700"/>
              <a:buNone/>
              <a:defRPr>
                <a:solidFill>
                  <a:srgbClr val="FF7210"/>
                </a:solidFill>
              </a:defRPr>
            </a:lvl4pPr>
            <a:lvl5pPr lvl="4" algn="ctr" rtl="0">
              <a:spcBef>
                <a:spcPts val="0"/>
              </a:spcBef>
              <a:spcAft>
                <a:spcPts val="0"/>
              </a:spcAft>
              <a:buClr>
                <a:srgbClr val="FF7210"/>
              </a:buClr>
              <a:buSzPts val="2700"/>
              <a:buNone/>
              <a:defRPr>
                <a:solidFill>
                  <a:srgbClr val="FF7210"/>
                </a:solidFill>
              </a:defRPr>
            </a:lvl5pPr>
            <a:lvl6pPr lvl="5" algn="ctr" rtl="0">
              <a:spcBef>
                <a:spcPts val="0"/>
              </a:spcBef>
              <a:spcAft>
                <a:spcPts val="0"/>
              </a:spcAft>
              <a:buClr>
                <a:srgbClr val="FF7210"/>
              </a:buClr>
              <a:buSzPts val="2700"/>
              <a:buNone/>
              <a:defRPr>
                <a:solidFill>
                  <a:srgbClr val="FF7210"/>
                </a:solidFill>
              </a:defRPr>
            </a:lvl6pPr>
            <a:lvl7pPr lvl="6" algn="ctr" rtl="0">
              <a:spcBef>
                <a:spcPts val="0"/>
              </a:spcBef>
              <a:spcAft>
                <a:spcPts val="0"/>
              </a:spcAft>
              <a:buClr>
                <a:srgbClr val="FF7210"/>
              </a:buClr>
              <a:buSzPts val="2700"/>
              <a:buNone/>
              <a:defRPr>
                <a:solidFill>
                  <a:srgbClr val="FF7210"/>
                </a:solidFill>
              </a:defRPr>
            </a:lvl7pPr>
            <a:lvl8pPr lvl="7" algn="ctr" rtl="0">
              <a:spcBef>
                <a:spcPts val="0"/>
              </a:spcBef>
              <a:spcAft>
                <a:spcPts val="0"/>
              </a:spcAft>
              <a:buClr>
                <a:srgbClr val="FF7210"/>
              </a:buClr>
              <a:buSzPts val="2700"/>
              <a:buNone/>
              <a:defRPr>
                <a:solidFill>
                  <a:srgbClr val="FF7210"/>
                </a:solidFill>
              </a:defRPr>
            </a:lvl8pPr>
            <a:lvl9pPr lvl="8" algn="ctr" rtl="0">
              <a:spcBef>
                <a:spcPts val="0"/>
              </a:spcBef>
              <a:spcAft>
                <a:spcPts val="0"/>
              </a:spcAft>
              <a:buClr>
                <a:srgbClr val="FF7210"/>
              </a:buClr>
              <a:buSzPts val="2700"/>
              <a:buNone/>
              <a:defRPr>
                <a:solidFill>
                  <a:srgbClr val="FF7210"/>
                </a:solidFill>
              </a:defRPr>
            </a:lvl9pPr>
          </a:lstStyle>
          <a:p>
            <a:r>
              <a:t>xx%</a:t>
            </a:r>
          </a:p>
        </p:txBody>
      </p:sp>
      <p:sp>
        <p:nvSpPr>
          <p:cNvPr id="241" name="Google Shape;241;p15"/>
          <p:cNvSpPr txBox="1">
            <a:spLocks noGrp="1"/>
          </p:cNvSpPr>
          <p:nvPr>
            <p:ph type="title" idx="15" hasCustomPrompt="1"/>
          </p:nvPr>
        </p:nvSpPr>
        <p:spPr>
          <a:xfrm>
            <a:off x="4174100" y="1467606"/>
            <a:ext cx="912000" cy="579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2700"/>
              <a:buNone/>
              <a:defRPr sz="4000">
                <a:solidFill>
                  <a:schemeClr val="accent2"/>
                </a:solidFill>
              </a:defRPr>
            </a:lvl1pPr>
            <a:lvl2pPr lvl="1" algn="ctr" rtl="0">
              <a:spcBef>
                <a:spcPts val="0"/>
              </a:spcBef>
              <a:spcAft>
                <a:spcPts val="0"/>
              </a:spcAft>
              <a:buClr>
                <a:srgbClr val="FF7210"/>
              </a:buClr>
              <a:buSzPts val="2700"/>
              <a:buNone/>
              <a:defRPr>
                <a:solidFill>
                  <a:srgbClr val="FF7210"/>
                </a:solidFill>
              </a:defRPr>
            </a:lvl2pPr>
            <a:lvl3pPr lvl="2" algn="ctr" rtl="0">
              <a:spcBef>
                <a:spcPts val="0"/>
              </a:spcBef>
              <a:spcAft>
                <a:spcPts val="0"/>
              </a:spcAft>
              <a:buClr>
                <a:srgbClr val="FF7210"/>
              </a:buClr>
              <a:buSzPts val="2700"/>
              <a:buNone/>
              <a:defRPr>
                <a:solidFill>
                  <a:srgbClr val="FF7210"/>
                </a:solidFill>
              </a:defRPr>
            </a:lvl3pPr>
            <a:lvl4pPr lvl="3" algn="ctr" rtl="0">
              <a:spcBef>
                <a:spcPts val="0"/>
              </a:spcBef>
              <a:spcAft>
                <a:spcPts val="0"/>
              </a:spcAft>
              <a:buClr>
                <a:srgbClr val="FF7210"/>
              </a:buClr>
              <a:buSzPts val="2700"/>
              <a:buNone/>
              <a:defRPr>
                <a:solidFill>
                  <a:srgbClr val="FF7210"/>
                </a:solidFill>
              </a:defRPr>
            </a:lvl4pPr>
            <a:lvl5pPr lvl="4" algn="ctr" rtl="0">
              <a:spcBef>
                <a:spcPts val="0"/>
              </a:spcBef>
              <a:spcAft>
                <a:spcPts val="0"/>
              </a:spcAft>
              <a:buClr>
                <a:srgbClr val="FF7210"/>
              </a:buClr>
              <a:buSzPts val="2700"/>
              <a:buNone/>
              <a:defRPr>
                <a:solidFill>
                  <a:srgbClr val="FF7210"/>
                </a:solidFill>
              </a:defRPr>
            </a:lvl5pPr>
            <a:lvl6pPr lvl="5" algn="ctr" rtl="0">
              <a:spcBef>
                <a:spcPts val="0"/>
              </a:spcBef>
              <a:spcAft>
                <a:spcPts val="0"/>
              </a:spcAft>
              <a:buClr>
                <a:srgbClr val="FF7210"/>
              </a:buClr>
              <a:buSzPts val="2700"/>
              <a:buNone/>
              <a:defRPr>
                <a:solidFill>
                  <a:srgbClr val="FF7210"/>
                </a:solidFill>
              </a:defRPr>
            </a:lvl6pPr>
            <a:lvl7pPr lvl="6" algn="ctr" rtl="0">
              <a:spcBef>
                <a:spcPts val="0"/>
              </a:spcBef>
              <a:spcAft>
                <a:spcPts val="0"/>
              </a:spcAft>
              <a:buClr>
                <a:srgbClr val="FF7210"/>
              </a:buClr>
              <a:buSzPts val="2700"/>
              <a:buNone/>
              <a:defRPr>
                <a:solidFill>
                  <a:srgbClr val="FF7210"/>
                </a:solidFill>
              </a:defRPr>
            </a:lvl7pPr>
            <a:lvl8pPr lvl="7" algn="ctr" rtl="0">
              <a:spcBef>
                <a:spcPts val="0"/>
              </a:spcBef>
              <a:spcAft>
                <a:spcPts val="0"/>
              </a:spcAft>
              <a:buClr>
                <a:srgbClr val="FF7210"/>
              </a:buClr>
              <a:buSzPts val="2700"/>
              <a:buNone/>
              <a:defRPr>
                <a:solidFill>
                  <a:srgbClr val="FF7210"/>
                </a:solidFill>
              </a:defRPr>
            </a:lvl8pPr>
            <a:lvl9pPr lvl="8" algn="ctr" rtl="0">
              <a:spcBef>
                <a:spcPts val="0"/>
              </a:spcBef>
              <a:spcAft>
                <a:spcPts val="0"/>
              </a:spcAft>
              <a:buClr>
                <a:srgbClr val="FF7210"/>
              </a:buClr>
              <a:buSzPts val="2700"/>
              <a:buNone/>
              <a:defRPr>
                <a:solidFill>
                  <a:srgbClr val="FF7210"/>
                </a:solidFill>
              </a:defRPr>
            </a:lvl9pPr>
          </a:lstStyle>
          <a:p>
            <a:r>
              <a:t>xx%</a:t>
            </a:r>
          </a:p>
        </p:txBody>
      </p:sp>
      <p:pic>
        <p:nvPicPr>
          <p:cNvPr id="41"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42"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46400" y="4064230"/>
            <a:ext cx="1702325" cy="1279919"/>
          </a:xfrm>
          <a:prstGeom prst="rect">
            <a:avLst/>
          </a:prstGeom>
        </p:spPr>
      </p:pic>
    </p:spTree>
    <p:extLst>
      <p:ext uri="{BB962C8B-B14F-4D97-AF65-F5344CB8AC3E}">
        <p14:creationId xmlns:p14="http://schemas.microsoft.com/office/powerpoint/2010/main" val="88836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mp; three columns ">
  <p:cSld name="Title &amp; three columns ">
    <p:spTree>
      <p:nvGrpSpPr>
        <p:cNvPr id="1" name="Shape 242"/>
        <p:cNvGrpSpPr/>
        <p:nvPr/>
      </p:nvGrpSpPr>
      <p:grpSpPr>
        <a:xfrm>
          <a:off x="0" y="0"/>
          <a:ext cx="0" cy="0"/>
          <a:chOff x="0" y="0"/>
          <a:chExt cx="0" cy="0"/>
        </a:xfrm>
      </p:grpSpPr>
      <p:sp>
        <p:nvSpPr>
          <p:cNvPr id="243" name="Google Shape;243;p16"/>
          <p:cNvSpPr txBox="1">
            <a:spLocks noGrp="1"/>
          </p:cNvSpPr>
          <p:nvPr>
            <p:ph type="title"/>
          </p:nvPr>
        </p:nvSpPr>
        <p:spPr>
          <a:xfrm>
            <a:off x="1074150" y="726949"/>
            <a:ext cx="6995700" cy="646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defRPr>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244" name="Google Shape;244;p16"/>
          <p:cNvSpPr txBox="1">
            <a:spLocks noGrp="1"/>
          </p:cNvSpPr>
          <p:nvPr>
            <p:ph type="subTitle" idx="1"/>
          </p:nvPr>
        </p:nvSpPr>
        <p:spPr>
          <a:xfrm>
            <a:off x="597825" y="3108455"/>
            <a:ext cx="2477100" cy="1028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45" name="Google Shape;245;p16"/>
          <p:cNvSpPr txBox="1">
            <a:spLocks noGrp="1"/>
          </p:cNvSpPr>
          <p:nvPr>
            <p:ph type="subTitle" idx="2"/>
          </p:nvPr>
        </p:nvSpPr>
        <p:spPr>
          <a:xfrm>
            <a:off x="3333450" y="3108450"/>
            <a:ext cx="2477100" cy="1028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46" name="Google Shape;246;p16"/>
          <p:cNvSpPr txBox="1">
            <a:spLocks noGrp="1"/>
          </p:cNvSpPr>
          <p:nvPr>
            <p:ph type="subTitle" idx="3"/>
          </p:nvPr>
        </p:nvSpPr>
        <p:spPr>
          <a:xfrm>
            <a:off x="6069150" y="3108450"/>
            <a:ext cx="2477100" cy="1028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grpSp>
        <p:nvGrpSpPr>
          <p:cNvPr id="247" name="Google Shape;247;p16"/>
          <p:cNvGrpSpPr/>
          <p:nvPr/>
        </p:nvGrpSpPr>
        <p:grpSpPr>
          <a:xfrm>
            <a:off x="8316942" y="-441266"/>
            <a:ext cx="1717686" cy="1718100"/>
            <a:chOff x="1347125" y="349025"/>
            <a:chExt cx="4978800" cy="4980000"/>
          </a:xfrm>
        </p:grpSpPr>
        <p:sp>
          <p:nvSpPr>
            <p:cNvPr id="248" name="Google Shape;248;p16"/>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6"/>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6"/>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6"/>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6"/>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6"/>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6"/>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6"/>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6"/>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6"/>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6"/>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6"/>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6"/>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6"/>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6"/>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6"/>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6"/>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6"/>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6"/>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6"/>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6"/>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6"/>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0" name="Google Shape;270;p16"/>
          <p:cNvSpPr/>
          <p:nvPr/>
        </p:nvSpPr>
        <p:spPr>
          <a:xfrm rot="-6727045">
            <a:off x="-2273384" y="4055761"/>
            <a:ext cx="3172076" cy="4788701"/>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6"/>
          <p:cNvSpPr/>
          <p:nvPr/>
        </p:nvSpPr>
        <p:spPr>
          <a:xfrm>
            <a:off x="1189550" y="4780250"/>
            <a:ext cx="251100" cy="2511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6"/>
          <p:cNvSpPr txBox="1">
            <a:spLocks noGrp="1"/>
          </p:cNvSpPr>
          <p:nvPr>
            <p:ph type="subTitle" idx="4"/>
          </p:nvPr>
        </p:nvSpPr>
        <p:spPr>
          <a:xfrm>
            <a:off x="613200" y="2773868"/>
            <a:ext cx="24462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73" name="Google Shape;273;p16"/>
          <p:cNvSpPr txBox="1">
            <a:spLocks noGrp="1"/>
          </p:cNvSpPr>
          <p:nvPr>
            <p:ph type="subTitle" idx="5"/>
          </p:nvPr>
        </p:nvSpPr>
        <p:spPr>
          <a:xfrm>
            <a:off x="3348900" y="2773868"/>
            <a:ext cx="24462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74" name="Google Shape;274;p16"/>
          <p:cNvSpPr txBox="1">
            <a:spLocks noGrp="1"/>
          </p:cNvSpPr>
          <p:nvPr>
            <p:ph type="subTitle" idx="6"/>
          </p:nvPr>
        </p:nvSpPr>
        <p:spPr>
          <a:xfrm>
            <a:off x="6084575" y="2773868"/>
            <a:ext cx="24462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pic>
        <p:nvPicPr>
          <p:cNvPr id="34"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35"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773875" y="4079296"/>
            <a:ext cx="1702325" cy="1279919"/>
          </a:xfrm>
          <a:prstGeom prst="rect">
            <a:avLst/>
          </a:prstGeom>
        </p:spPr>
      </p:pic>
    </p:spTree>
    <p:extLst>
      <p:ext uri="{BB962C8B-B14F-4D97-AF65-F5344CB8AC3E}">
        <p14:creationId xmlns:p14="http://schemas.microsoft.com/office/powerpoint/2010/main" val="226792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mp; text">
  <p:cSld name="Title &amp; text">
    <p:spTree>
      <p:nvGrpSpPr>
        <p:cNvPr id="1" name="Shape 275"/>
        <p:cNvGrpSpPr/>
        <p:nvPr/>
      </p:nvGrpSpPr>
      <p:grpSpPr>
        <a:xfrm>
          <a:off x="0" y="0"/>
          <a:ext cx="0" cy="0"/>
          <a:chOff x="0" y="0"/>
          <a:chExt cx="0" cy="0"/>
        </a:xfrm>
      </p:grpSpPr>
      <p:sp>
        <p:nvSpPr>
          <p:cNvPr id="276" name="Google Shape;276;p17"/>
          <p:cNvSpPr/>
          <p:nvPr/>
        </p:nvSpPr>
        <p:spPr>
          <a:xfrm flipH="1">
            <a:off x="-6" y="0"/>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7"/>
          <p:cNvSpPr txBox="1">
            <a:spLocks noGrp="1"/>
          </p:cNvSpPr>
          <p:nvPr>
            <p:ph type="title"/>
          </p:nvPr>
        </p:nvSpPr>
        <p:spPr>
          <a:xfrm>
            <a:off x="5075700" y="1211551"/>
            <a:ext cx="3348300" cy="1308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BBC1"/>
              </a:buClr>
              <a:buSzPts val="2700"/>
              <a:buNone/>
              <a:defRPr>
                <a:solidFill>
                  <a:schemeClr val="accent5"/>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78" name="Google Shape;278;p17"/>
          <p:cNvSpPr txBox="1">
            <a:spLocks noGrp="1"/>
          </p:cNvSpPr>
          <p:nvPr>
            <p:ph type="subTitle" idx="1"/>
          </p:nvPr>
        </p:nvSpPr>
        <p:spPr>
          <a:xfrm>
            <a:off x="5075700" y="2519550"/>
            <a:ext cx="3040800" cy="77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pic>
        <p:nvPicPr>
          <p:cNvPr id="5"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148638" y="4505104"/>
            <a:ext cx="1804088" cy="451696"/>
          </a:xfrm>
          <a:prstGeom prst="rect">
            <a:avLst/>
          </a:prstGeom>
        </p:spPr>
      </p:pic>
      <p:pic>
        <p:nvPicPr>
          <p:cNvPr id="6"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702029" y="3983226"/>
            <a:ext cx="1702325" cy="1279919"/>
          </a:xfrm>
          <a:prstGeom prst="rect">
            <a:avLst/>
          </a:prstGeom>
        </p:spPr>
      </p:pic>
    </p:spTree>
    <p:extLst>
      <p:ext uri="{BB962C8B-B14F-4D97-AF65-F5344CB8AC3E}">
        <p14:creationId xmlns:p14="http://schemas.microsoft.com/office/powerpoint/2010/main" val="235567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Image">
  <p:cSld name="Background Image">
    <p:spTree>
      <p:nvGrpSpPr>
        <p:cNvPr id="1" name="Shape 279"/>
        <p:cNvGrpSpPr/>
        <p:nvPr/>
      </p:nvGrpSpPr>
      <p:grpSpPr>
        <a:xfrm>
          <a:off x="0" y="0"/>
          <a:ext cx="0" cy="0"/>
          <a:chOff x="0" y="0"/>
          <a:chExt cx="0" cy="0"/>
        </a:xfrm>
      </p:grpSpPr>
      <p:sp>
        <p:nvSpPr>
          <p:cNvPr id="280" name="Google Shape;280;p18"/>
          <p:cNvSpPr txBox="1">
            <a:spLocks noGrp="1"/>
          </p:cNvSpPr>
          <p:nvPr>
            <p:ph type="title"/>
          </p:nvPr>
        </p:nvSpPr>
        <p:spPr>
          <a:xfrm>
            <a:off x="5222700" y="3172350"/>
            <a:ext cx="3201300" cy="1017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BBC1"/>
              </a:buClr>
              <a:buSzPts val="2700"/>
              <a:buNone/>
              <a:defRPr sz="2700">
                <a:solidFill>
                  <a:schemeClr val="accent5"/>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pic>
        <p:nvPicPr>
          <p:cNvPr id="3"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4"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extLst>
      <p:ext uri="{BB962C8B-B14F-4D97-AF65-F5344CB8AC3E}">
        <p14:creationId xmlns:p14="http://schemas.microsoft.com/office/powerpoint/2010/main" val="131716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281"/>
        <p:cNvGrpSpPr/>
        <p:nvPr/>
      </p:nvGrpSpPr>
      <p:grpSpPr>
        <a:xfrm>
          <a:off x="0" y="0"/>
          <a:ext cx="0" cy="0"/>
          <a:chOff x="0" y="0"/>
          <a:chExt cx="0" cy="0"/>
        </a:xfrm>
      </p:grpSpPr>
      <p:grpSp>
        <p:nvGrpSpPr>
          <p:cNvPr id="282" name="Google Shape;282;p19"/>
          <p:cNvGrpSpPr/>
          <p:nvPr/>
        </p:nvGrpSpPr>
        <p:grpSpPr>
          <a:xfrm>
            <a:off x="-40261" y="-268502"/>
            <a:ext cx="760263" cy="760446"/>
            <a:chOff x="1347125" y="349025"/>
            <a:chExt cx="4978800" cy="4980000"/>
          </a:xfrm>
        </p:grpSpPr>
        <p:sp>
          <p:nvSpPr>
            <p:cNvPr id="283" name="Google Shape;283;p1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5" name="Google Shape;305;p19"/>
          <p:cNvSpPr/>
          <p:nvPr/>
        </p:nvSpPr>
        <p:spPr>
          <a:xfrm>
            <a:off x="-259370" y="235628"/>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9"/>
          <p:cNvSpPr txBox="1">
            <a:spLocks noGrp="1"/>
          </p:cNvSpPr>
          <p:nvPr>
            <p:ph type="title"/>
          </p:nvPr>
        </p:nvSpPr>
        <p:spPr>
          <a:xfrm>
            <a:off x="1074150" y="384048"/>
            <a:ext cx="6995700" cy="56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latin typeface="Roboto" panose="02000000000000000000" pitchFamily="2" charset="0"/>
                <a:ea typeface="Roboto" panose="02000000000000000000" pitchFamily="2" charset="0"/>
                <a:cs typeface="Roboto" panose="02000000000000000000" pitchFamily="2" charset="0"/>
                <a:sym typeface="Helvetica Neue"/>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grpSp>
        <p:nvGrpSpPr>
          <p:cNvPr id="307" name="Google Shape;307;p19"/>
          <p:cNvGrpSpPr/>
          <p:nvPr/>
        </p:nvGrpSpPr>
        <p:grpSpPr>
          <a:xfrm>
            <a:off x="8069842" y="4006534"/>
            <a:ext cx="1717686" cy="1718100"/>
            <a:chOff x="1347125" y="349025"/>
            <a:chExt cx="4978800" cy="4980000"/>
          </a:xfrm>
        </p:grpSpPr>
        <p:sp>
          <p:nvSpPr>
            <p:cNvPr id="308" name="Google Shape;308;p1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 name="Google Shape;330;p19"/>
          <p:cNvSpPr/>
          <p:nvPr/>
        </p:nvSpPr>
        <p:spPr>
          <a:xfrm>
            <a:off x="8742075" y="3856500"/>
            <a:ext cx="258300" cy="2583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9"/>
          <p:cNvSpPr/>
          <p:nvPr/>
        </p:nvSpPr>
        <p:spPr>
          <a:xfrm>
            <a:off x="600625" y="459550"/>
            <a:ext cx="159900" cy="1599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7196287" y="80104"/>
            <a:ext cx="1804088" cy="451696"/>
          </a:xfrm>
          <a:prstGeom prst="rect">
            <a:avLst/>
          </a:prstGeom>
        </p:spPr>
      </p:pic>
      <p:pic>
        <p:nvPicPr>
          <p:cNvPr id="5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extLst>
      <p:ext uri="{BB962C8B-B14F-4D97-AF65-F5344CB8AC3E}">
        <p14:creationId xmlns:p14="http://schemas.microsoft.com/office/powerpoint/2010/main" val="256918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lt2"/>
        </a:solidFill>
        <a:effectLst/>
      </p:bgPr>
    </p:bg>
    <p:spTree>
      <p:nvGrpSpPr>
        <p:cNvPr id="1" name="Shape 101"/>
        <p:cNvGrpSpPr/>
        <p:nvPr/>
      </p:nvGrpSpPr>
      <p:grpSpPr>
        <a:xfrm>
          <a:off x="0" y="0"/>
          <a:ext cx="0" cy="0"/>
          <a:chOff x="0" y="0"/>
          <a:chExt cx="0" cy="0"/>
        </a:xfrm>
      </p:grpSpPr>
      <p:sp>
        <p:nvSpPr>
          <p:cNvPr id="102" name="Google Shape;102;p6"/>
          <p:cNvSpPr/>
          <p:nvPr/>
        </p:nvSpPr>
        <p:spPr>
          <a:xfrm>
            <a:off x="5637869" y="-12"/>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6"/>
          <p:cNvSpPr txBox="1">
            <a:spLocks noGrp="1"/>
          </p:cNvSpPr>
          <p:nvPr>
            <p:ph type="title"/>
          </p:nvPr>
        </p:nvSpPr>
        <p:spPr>
          <a:xfrm>
            <a:off x="713225" y="1863113"/>
            <a:ext cx="3348300" cy="841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3600"/>
              <a:buNone/>
              <a:defRPr sz="5000">
                <a:solidFill>
                  <a:schemeClr val="accent5"/>
                </a:solidFill>
              </a:defRPr>
            </a:lvl1pPr>
            <a:lvl2pPr lvl="1" rtl="0">
              <a:spcBef>
                <a:spcPts val="0"/>
              </a:spcBef>
              <a:spcAft>
                <a:spcPts val="0"/>
              </a:spcAft>
              <a:buClr>
                <a:schemeClr val="accent5"/>
              </a:buClr>
              <a:buSzPts val="3600"/>
              <a:buNone/>
              <a:defRPr sz="3600">
                <a:solidFill>
                  <a:schemeClr val="accent5"/>
                </a:solidFill>
              </a:defRPr>
            </a:lvl2pPr>
            <a:lvl3pPr lvl="2" rtl="0">
              <a:spcBef>
                <a:spcPts val="0"/>
              </a:spcBef>
              <a:spcAft>
                <a:spcPts val="0"/>
              </a:spcAft>
              <a:buClr>
                <a:schemeClr val="accent5"/>
              </a:buClr>
              <a:buSzPts val="3600"/>
              <a:buNone/>
              <a:defRPr sz="3600">
                <a:solidFill>
                  <a:schemeClr val="accent5"/>
                </a:solidFill>
              </a:defRPr>
            </a:lvl3pPr>
            <a:lvl4pPr lvl="3" rtl="0">
              <a:spcBef>
                <a:spcPts val="0"/>
              </a:spcBef>
              <a:spcAft>
                <a:spcPts val="0"/>
              </a:spcAft>
              <a:buClr>
                <a:schemeClr val="accent5"/>
              </a:buClr>
              <a:buSzPts val="3600"/>
              <a:buNone/>
              <a:defRPr sz="3600">
                <a:solidFill>
                  <a:schemeClr val="accent5"/>
                </a:solidFill>
              </a:defRPr>
            </a:lvl4pPr>
            <a:lvl5pPr lvl="4" rtl="0">
              <a:spcBef>
                <a:spcPts val="0"/>
              </a:spcBef>
              <a:spcAft>
                <a:spcPts val="0"/>
              </a:spcAft>
              <a:buClr>
                <a:schemeClr val="accent5"/>
              </a:buClr>
              <a:buSzPts val="3600"/>
              <a:buNone/>
              <a:defRPr sz="3600">
                <a:solidFill>
                  <a:schemeClr val="accent5"/>
                </a:solidFill>
              </a:defRPr>
            </a:lvl5pPr>
            <a:lvl6pPr lvl="5" rtl="0">
              <a:spcBef>
                <a:spcPts val="0"/>
              </a:spcBef>
              <a:spcAft>
                <a:spcPts val="0"/>
              </a:spcAft>
              <a:buClr>
                <a:schemeClr val="accent5"/>
              </a:buClr>
              <a:buSzPts val="3600"/>
              <a:buNone/>
              <a:defRPr sz="3600">
                <a:solidFill>
                  <a:schemeClr val="accent5"/>
                </a:solidFill>
              </a:defRPr>
            </a:lvl6pPr>
            <a:lvl7pPr lvl="6" rtl="0">
              <a:spcBef>
                <a:spcPts val="0"/>
              </a:spcBef>
              <a:spcAft>
                <a:spcPts val="0"/>
              </a:spcAft>
              <a:buClr>
                <a:schemeClr val="accent5"/>
              </a:buClr>
              <a:buSzPts val="3600"/>
              <a:buNone/>
              <a:defRPr sz="3600">
                <a:solidFill>
                  <a:schemeClr val="accent5"/>
                </a:solidFill>
              </a:defRPr>
            </a:lvl7pPr>
            <a:lvl8pPr lvl="7" rtl="0">
              <a:spcBef>
                <a:spcPts val="0"/>
              </a:spcBef>
              <a:spcAft>
                <a:spcPts val="0"/>
              </a:spcAft>
              <a:buClr>
                <a:schemeClr val="accent5"/>
              </a:buClr>
              <a:buSzPts val="3600"/>
              <a:buNone/>
              <a:defRPr sz="3600">
                <a:solidFill>
                  <a:schemeClr val="accent5"/>
                </a:solidFill>
              </a:defRPr>
            </a:lvl8pPr>
            <a:lvl9pPr lvl="8" rtl="0">
              <a:spcBef>
                <a:spcPts val="0"/>
              </a:spcBef>
              <a:spcAft>
                <a:spcPts val="0"/>
              </a:spcAft>
              <a:buClr>
                <a:schemeClr val="accent5"/>
              </a:buClr>
              <a:buSzPts val="3600"/>
              <a:buNone/>
              <a:defRPr sz="3600">
                <a:solidFill>
                  <a:schemeClr val="accent5"/>
                </a:solidFill>
              </a:defRPr>
            </a:lvl9pPr>
          </a:lstStyle>
          <a:p>
            <a:endParaRPr/>
          </a:p>
        </p:txBody>
      </p:sp>
      <p:sp>
        <p:nvSpPr>
          <p:cNvPr id="104" name="Google Shape;104;p6"/>
          <p:cNvSpPr txBox="1">
            <a:spLocks noGrp="1"/>
          </p:cNvSpPr>
          <p:nvPr>
            <p:ph type="subTitle" idx="1"/>
          </p:nvPr>
        </p:nvSpPr>
        <p:spPr>
          <a:xfrm>
            <a:off x="695550" y="2688138"/>
            <a:ext cx="3348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pic>
        <p:nvPicPr>
          <p:cNvPr id="5"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6"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ly title 2" preserve="1">
  <p:cSld name="1_Only title 2">
    <p:spTree>
      <p:nvGrpSpPr>
        <p:cNvPr id="1" name="Shape 281"/>
        <p:cNvGrpSpPr/>
        <p:nvPr/>
      </p:nvGrpSpPr>
      <p:grpSpPr>
        <a:xfrm>
          <a:off x="0" y="0"/>
          <a:ext cx="0" cy="0"/>
          <a:chOff x="0" y="0"/>
          <a:chExt cx="0" cy="0"/>
        </a:xfrm>
      </p:grpSpPr>
      <p:grpSp>
        <p:nvGrpSpPr>
          <p:cNvPr id="282" name="Google Shape;282;p19"/>
          <p:cNvGrpSpPr/>
          <p:nvPr/>
        </p:nvGrpSpPr>
        <p:grpSpPr>
          <a:xfrm>
            <a:off x="-40261" y="-268502"/>
            <a:ext cx="760263" cy="760446"/>
            <a:chOff x="1347125" y="349025"/>
            <a:chExt cx="4978800" cy="4980000"/>
          </a:xfrm>
        </p:grpSpPr>
        <p:sp>
          <p:nvSpPr>
            <p:cNvPr id="283" name="Google Shape;283;p1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5" name="Google Shape;305;p19"/>
          <p:cNvSpPr/>
          <p:nvPr/>
        </p:nvSpPr>
        <p:spPr>
          <a:xfrm>
            <a:off x="-259370" y="235628"/>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9"/>
          <p:cNvSpPr txBox="1">
            <a:spLocks noGrp="1"/>
          </p:cNvSpPr>
          <p:nvPr>
            <p:ph type="title"/>
          </p:nvPr>
        </p:nvSpPr>
        <p:spPr>
          <a:xfrm>
            <a:off x="1074150" y="384048"/>
            <a:ext cx="6995700" cy="56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latin typeface="Roboto" panose="02000000000000000000" pitchFamily="2" charset="0"/>
                <a:ea typeface="Roboto" panose="02000000000000000000" pitchFamily="2" charset="0"/>
                <a:cs typeface="Roboto" panose="02000000000000000000" pitchFamily="2" charset="0"/>
                <a:sym typeface="Helvetica Neue"/>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grpSp>
        <p:nvGrpSpPr>
          <p:cNvPr id="307" name="Google Shape;307;p19"/>
          <p:cNvGrpSpPr/>
          <p:nvPr/>
        </p:nvGrpSpPr>
        <p:grpSpPr>
          <a:xfrm>
            <a:off x="8069842" y="4006534"/>
            <a:ext cx="1717686" cy="1718100"/>
            <a:chOff x="1347125" y="349025"/>
            <a:chExt cx="4978800" cy="4980000"/>
          </a:xfrm>
        </p:grpSpPr>
        <p:sp>
          <p:nvSpPr>
            <p:cNvPr id="308" name="Google Shape;308;p1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 name="Google Shape;330;p19"/>
          <p:cNvSpPr/>
          <p:nvPr/>
        </p:nvSpPr>
        <p:spPr>
          <a:xfrm>
            <a:off x="8742075" y="3856500"/>
            <a:ext cx="258300" cy="2583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9"/>
          <p:cNvSpPr/>
          <p:nvPr/>
        </p:nvSpPr>
        <p:spPr>
          <a:xfrm>
            <a:off x="600625" y="459550"/>
            <a:ext cx="159900" cy="1599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7196287" y="80104"/>
            <a:ext cx="1804088" cy="451696"/>
          </a:xfrm>
          <a:prstGeom prst="rect">
            <a:avLst/>
          </a:prstGeom>
        </p:spPr>
      </p:pic>
      <p:pic>
        <p:nvPicPr>
          <p:cNvPr id="5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
        <p:nvSpPr>
          <p:cNvPr id="56" name="Google Shape;169;p11"/>
          <p:cNvSpPr txBox="1">
            <a:spLocks/>
          </p:cNvSpPr>
          <p:nvPr userDrawn="1"/>
        </p:nvSpPr>
        <p:spPr>
          <a:xfrm>
            <a:off x="311700" y="1785625"/>
            <a:ext cx="8520600" cy="1151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7210"/>
              </a:buClr>
              <a:buSzPts val="12000"/>
              <a:buFont typeface="Roboto"/>
              <a:buNone/>
              <a:defRPr sz="7000" b="1" i="0" u="none" strike="noStrike" cap="none">
                <a:solidFill>
                  <a:schemeClr val="accent2"/>
                </a:solidFill>
                <a:latin typeface="Roboto"/>
                <a:ea typeface="Roboto"/>
                <a:cs typeface="Roboto"/>
                <a:sym typeface="Roboto"/>
              </a:defRPr>
            </a:lvl1pPr>
            <a:lvl2pPr marR="0" lvl="1"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2pPr>
            <a:lvl3pPr marR="0" lvl="2"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3pPr>
            <a:lvl4pPr marR="0" lvl="3"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4pPr>
            <a:lvl5pPr marR="0" lvl="4"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5pPr>
            <a:lvl6pPr marR="0" lvl="5"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6pPr>
            <a:lvl7pPr marR="0" lvl="6"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7pPr>
            <a:lvl8pPr marR="0" lvl="7"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8pPr>
            <a:lvl9pPr marR="0" lvl="8"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9pPr>
          </a:lstStyle>
          <a:p>
            <a:pPr algn="l"/>
            <a:endParaRPr lang="es-ES" sz="2000" b="0">
              <a:solidFill>
                <a:schemeClr val="tx1"/>
              </a:solidFill>
            </a:endParaRPr>
          </a:p>
        </p:txBody>
      </p:sp>
    </p:spTree>
    <p:extLst>
      <p:ext uri="{BB962C8B-B14F-4D97-AF65-F5344CB8AC3E}">
        <p14:creationId xmlns:p14="http://schemas.microsoft.com/office/powerpoint/2010/main" val="361009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ly title 3">
  <p:cSld name="Only title 3">
    <p:spTree>
      <p:nvGrpSpPr>
        <p:cNvPr id="1" name="Shape 332"/>
        <p:cNvGrpSpPr/>
        <p:nvPr/>
      </p:nvGrpSpPr>
      <p:grpSpPr>
        <a:xfrm>
          <a:off x="0" y="0"/>
          <a:ext cx="0" cy="0"/>
          <a:chOff x="0" y="0"/>
          <a:chExt cx="0" cy="0"/>
        </a:xfrm>
      </p:grpSpPr>
      <p:sp>
        <p:nvSpPr>
          <p:cNvPr id="333" name="Google Shape;333;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grpSp>
        <p:nvGrpSpPr>
          <p:cNvPr id="334" name="Google Shape;334;p20"/>
          <p:cNvGrpSpPr/>
          <p:nvPr/>
        </p:nvGrpSpPr>
        <p:grpSpPr>
          <a:xfrm>
            <a:off x="7969792" y="3804684"/>
            <a:ext cx="1717686" cy="1718100"/>
            <a:chOff x="1347125" y="349025"/>
            <a:chExt cx="4978800" cy="4980000"/>
          </a:xfrm>
        </p:grpSpPr>
        <p:sp>
          <p:nvSpPr>
            <p:cNvPr id="335" name="Google Shape;335;p2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7" name="Google Shape;357;p20"/>
          <p:cNvGrpSpPr/>
          <p:nvPr/>
        </p:nvGrpSpPr>
        <p:grpSpPr>
          <a:xfrm>
            <a:off x="-40261" y="-268502"/>
            <a:ext cx="760263" cy="760446"/>
            <a:chOff x="1347125" y="349025"/>
            <a:chExt cx="4978800" cy="4980000"/>
          </a:xfrm>
        </p:grpSpPr>
        <p:sp>
          <p:nvSpPr>
            <p:cNvPr id="358" name="Google Shape;358;p2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 name="Google Shape;380;p20"/>
          <p:cNvSpPr/>
          <p:nvPr/>
        </p:nvSpPr>
        <p:spPr>
          <a:xfrm>
            <a:off x="8642025" y="3654650"/>
            <a:ext cx="258300" cy="2583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0"/>
          <p:cNvSpPr/>
          <p:nvPr/>
        </p:nvSpPr>
        <p:spPr>
          <a:xfrm>
            <a:off x="140600" y="380100"/>
            <a:ext cx="159900" cy="1599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0"/>
          <p:cNvSpPr/>
          <p:nvPr/>
        </p:nvSpPr>
        <p:spPr>
          <a:xfrm>
            <a:off x="7626000" y="4120650"/>
            <a:ext cx="798000" cy="7980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0"/>
          <p:cNvSpPr txBox="1">
            <a:spLocks noGrp="1"/>
          </p:cNvSpPr>
          <p:nvPr>
            <p:ph type="title"/>
          </p:nvPr>
        </p:nvSpPr>
        <p:spPr>
          <a:xfrm>
            <a:off x="1074150" y="384048"/>
            <a:ext cx="6995700" cy="4386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pic>
        <p:nvPicPr>
          <p:cNvPr id="53"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7282925" y="38705"/>
            <a:ext cx="1804088" cy="451696"/>
          </a:xfrm>
          <a:prstGeom prst="rect">
            <a:avLst/>
          </a:prstGeom>
        </p:spPr>
      </p:pic>
      <p:pic>
        <p:nvPicPr>
          <p:cNvPr id="54"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extLst>
      <p:ext uri="{BB962C8B-B14F-4D97-AF65-F5344CB8AC3E}">
        <p14:creationId xmlns:p14="http://schemas.microsoft.com/office/powerpoint/2010/main" val="375596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mp; six columns">
  <p:cSld name="Title &amp; six columns">
    <p:spTree>
      <p:nvGrpSpPr>
        <p:cNvPr id="1" name="Shape 419"/>
        <p:cNvGrpSpPr/>
        <p:nvPr/>
      </p:nvGrpSpPr>
      <p:grpSpPr>
        <a:xfrm>
          <a:off x="0" y="0"/>
          <a:ext cx="0" cy="0"/>
          <a:chOff x="0" y="0"/>
          <a:chExt cx="0" cy="0"/>
        </a:xfrm>
      </p:grpSpPr>
      <p:sp>
        <p:nvSpPr>
          <p:cNvPr id="420" name="Google Shape;420;p22"/>
          <p:cNvSpPr txBox="1">
            <a:spLocks noGrp="1"/>
          </p:cNvSpPr>
          <p:nvPr>
            <p:ph type="title"/>
          </p:nvPr>
        </p:nvSpPr>
        <p:spPr>
          <a:xfrm>
            <a:off x="1074150" y="384048"/>
            <a:ext cx="6995700" cy="8553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421" name="Google Shape;421;p22"/>
          <p:cNvSpPr txBox="1">
            <a:spLocks noGrp="1"/>
          </p:cNvSpPr>
          <p:nvPr>
            <p:ph type="subTitle" idx="1"/>
          </p:nvPr>
        </p:nvSpPr>
        <p:spPr>
          <a:xfrm>
            <a:off x="725500" y="2383400"/>
            <a:ext cx="2468400" cy="68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422" name="Google Shape;422;p22"/>
          <p:cNvSpPr txBox="1">
            <a:spLocks noGrp="1"/>
          </p:cNvSpPr>
          <p:nvPr>
            <p:ph type="subTitle" idx="2"/>
          </p:nvPr>
        </p:nvSpPr>
        <p:spPr>
          <a:xfrm>
            <a:off x="3342344" y="2383400"/>
            <a:ext cx="2468400" cy="68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423" name="Google Shape;423;p22"/>
          <p:cNvSpPr txBox="1">
            <a:spLocks noGrp="1"/>
          </p:cNvSpPr>
          <p:nvPr>
            <p:ph type="subTitle" idx="3"/>
          </p:nvPr>
        </p:nvSpPr>
        <p:spPr>
          <a:xfrm>
            <a:off x="5950075" y="2383400"/>
            <a:ext cx="2468400" cy="68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424" name="Google Shape;424;p22"/>
          <p:cNvSpPr txBox="1">
            <a:spLocks noGrp="1"/>
          </p:cNvSpPr>
          <p:nvPr>
            <p:ph type="subTitle" idx="4"/>
          </p:nvPr>
        </p:nvSpPr>
        <p:spPr>
          <a:xfrm>
            <a:off x="725488" y="4028750"/>
            <a:ext cx="2468400" cy="68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425" name="Google Shape;425;p22"/>
          <p:cNvSpPr txBox="1">
            <a:spLocks noGrp="1"/>
          </p:cNvSpPr>
          <p:nvPr>
            <p:ph type="subTitle" idx="5"/>
          </p:nvPr>
        </p:nvSpPr>
        <p:spPr>
          <a:xfrm>
            <a:off x="3342381" y="4028750"/>
            <a:ext cx="2468400" cy="68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426" name="Google Shape;426;p22"/>
          <p:cNvSpPr txBox="1">
            <a:spLocks noGrp="1"/>
          </p:cNvSpPr>
          <p:nvPr>
            <p:ph type="subTitle" idx="6"/>
          </p:nvPr>
        </p:nvSpPr>
        <p:spPr>
          <a:xfrm>
            <a:off x="5950113" y="4028750"/>
            <a:ext cx="2468400" cy="68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427" name="Google Shape;427;p22"/>
          <p:cNvSpPr/>
          <p:nvPr/>
        </p:nvSpPr>
        <p:spPr>
          <a:xfrm>
            <a:off x="-2199500" y="-35539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2"/>
          <p:cNvSpPr/>
          <p:nvPr/>
        </p:nvSpPr>
        <p:spPr>
          <a:xfrm>
            <a:off x="809725" y="282900"/>
            <a:ext cx="162900" cy="1626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9" name="Google Shape;429;p22"/>
          <p:cNvGrpSpPr/>
          <p:nvPr/>
        </p:nvGrpSpPr>
        <p:grpSpPr>
          <a:xfrm>
            <a:off x="8556917" y="633909"/>
            <a:ext cx="1717686" cy="1718100"/>
            <a:chOff x="1347125" y="349025"/>
            <a:chExt cx="4978800" cy="4980000"/>
          </a:xfrm>
        </p:grpSpPr>
        <p:sp>
          <p:nvSpPr>
            <p:cNvPr id="430" name="Google Shape;430;p2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2" name="Google Shape;452;p22"/>
          <p:cNvSpPr/>
          <p:nvPr/>
        </p:nvSpPr>
        <p:spPr>
          <a:xfrm>
            <a:off x="8845750" y="2085125"/>
            <a:ext cx="159900" cy="1599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2"/>
          <p:cNvSpPr txBox="1">
            <a:spLocks noGrp="1"/>
          </p:cNvSpPr>
          <p:nvPr>
            <p:ph type="subTitle" idx="7"/>
          </p:nvPr>
        </p:nvSpPr>
        <p:spPr>
          <a:xfrm>
            <a:off x="736425" y="2048025"/>
            <a:ext cx="2468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454" name="Google Shape;454;p22"/>
          <p:cNvSpPr txBox="1">
            <a:spLocks noGrp="1"/>
          </p:cNvSpPr>
          <p:nvPr>
            <p:ph type="subTitle" idx="8"/>
          </p:nvPr>
        </p:nvSpPr>
        <p:spPr>
          <a:xfrm>
            <a:off x="3342381" y="2048025"/>
            <a:ext cx="2468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455" name="Google Shape;455;p22"/>
          <p:cNvSpPr txBox="1">
            <a:spLocks noGrp="1"/>
          </p:cNvSpPr>
          <p:nvPr>
            <p:ph type="subTitle" idx="9"/>
          </p:nvPr>
        </p:nvSpPr>
        <p:spPr>
          <a:xfrm>
            <a:off x="5950100" y="2048025"/>
            <a:ext cx="2468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456" name="Google Shape;456;p22"/>
          <p:cNvSpPr txBox="1">
            <a:spLocks noGrp="1"/>
          </p:cNvSpPr>
          <p:nvPr>
            <p:ph type="subTitle" idx="13"/>
          </p:nvPr>
        </p:nvSpPr>
        <p:spPr>
          <a:xfrm>
            <a:off x="5950100" y="3696950"/>
            <a:ext cx="2468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457" name="Google Shape;457;p22"/>
          <p:cNvSpPr txBox="1">
            <a:spLocks noGrp="1"/>
          </p:cNvSpPr>
          <p:nvPr>
            <p:ph type="subTitle" idx="14"/>
          </p:nvPr>
        </p:nvSpPr>
        <p:spPr>
          <a:xfrm>
            <a:off x="3342381" y="3696950"/>
            <a:ext cx="2468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458" name="Google Shape;458;p22"/>
          <p:cNvSpPr txBox="1">
            <a:spLocks noGrp="1"/>
          </p:cNvSpPr>
          <p:nvPr>
            <p:ph type="subTitle" idx="15"/>
          </p:nvPr>
        </p:nvSpPr>
        <p:spPr>
          <a:xfrm>
            <a:off x="725500" y="3696950"/>
            <a:ext cx="2468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pic>
        <p:nvPicPr>
          <p:cNvPr id="41"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7276987" y="4650463"/>
            <a:ext cx="1804088" cy="451696"/>
          </a:xfrm>
          <a:prstGeom prst="rect">
            <a:avLst/>
          </a:prstGeom>
        </p:spPr>
      </p:pic>
      <p:pic>
        <p:nvPicPr>
          <p:cNvPr id="42"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13271" y="4013354"/>
            <a:ext cx="1702325" cy="1279919"/>
          </a:xfrm>
          <a:prstGeom prst="rect">
            <a:avLst/>
          </a:prstGeom>
        </p:spPr>
      </p:pic>
    </p:spTree>
    <p:extLst>
      <p:ext uri="{BB962C8B-B14F-4D97-AF65-F5344CB8AC3E}">
        <p14:creationId xmlns:p14="http://schemas.microsoft.com/office/powerpoint/2010/main" val="126654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mp; three columns 2">
  <p:cSld name="Title &amp; three columns 2">
    <p:bg>
      <p:bgPr>
        <a:solidFill>
          <a:schemeClr val="accent1"/>
        </a:solidFill>
        <a:effectLst/>
      </p:bgPr>
    </p:bg>
    <p:spTree>
      <p:nvGrpSpPr>
        <p:cNvPr id="1" name="Shape 459"/>
        <p:cNvGrpSpPr/>
        <p:nvPr/>
      </p:nvGrpSpPr>
      <p:grpSpPr>
        <a:xfrm>
          <a:off x="0" y="0"/>
          <a:ext cx="0" cy="0"/>
          <a:chOff x="0" y="0"/>
          <a:chExt cx="0" cy="0"/>
        </a:xfrm>
      </p:grpSpPr>
      <p:sp>
        <p:nvSpPr>
          <p:cNvPr id="460" name="Google Shape;460;p23"/>
          <p:cNvSpPr/>
          <p:nvPr/>
        </p:nvSpPr>
        <p:spPr>
          <a:xfrm flipH="1">
            <a:off x="-6" y="0"/>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3"/>
          <p:cNvSpPr/>
          <p:nvPr/>
        </p:nvSpPr>
        <p:spPr>
          <a:xfrm rot="-6727045">
            <a:off x="-657634" y="2611536"/>
            <a:ext cx="3172076" cy="4788701"/>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3"/>
          <p:cNvSpPr/>
          <p:nvPr/>
        </p:nvSpPr>
        <p:spPr>
          <a:xfrm>
            <a:off x="2805300" y="3336025"/>
            <a:ext cx="251100" cy="2511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3" name="Google Shape;463;p23"/>
          <p:cNvGrpSpPr/>
          <p:nvPr/>
        </p:nvGrpSpPr>
        <p:grpSpPr>
          <a:xfrm>
            <a:off x="8285400" y="-124063"/>
            <a:ext cx="1597199" cy="1597584"/>
            <a:chOff x="1347125" y="349025"/>
            <a:chExt cx="4978800" cy="4980000"/>
          </a:xfrm>
        </p:grpSpPr>
        <p:sp>
          <p:nvSpPr>
            <p:cNvPr id="464" name="Google Shape;464;p23"/>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3"/>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3"/>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3"/>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3"/>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3"/>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3"/>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3"/>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3"/>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3"/>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3"/>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3"/>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3"/>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3"/>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3"/>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3"/>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3"/>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3"/>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3"/>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3"/>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3"/>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3"/>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6" name="Google Shape;486;p23"/>
          <p:cNvSpPr/>
          <p:nvPr/>
        </p:nvSpPr>
        <p:spPr>
          <a:xfrm>
            <a:off x="8044100" y="113800"/>
            <a:ext cx="506400" cy="5064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3"/>
          <p:cNvSpPr txBox="1">
            <a:spLocks noGrp="1"/>
          </p:cNvSpPr>
          <p:nvPr>
            <p:ph type="title"/>
          </p:nvPr>
        </p:nvSpPr>
        <p:spPr>
          <a:xfrm>
            <a:off x="720000" y="938850"/>
            <a:ext cx="2724900" cy="12447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BBC1"/>
              </a:buClr>
              <a:buSzPts val="2700"/>
              <a:buNone/>
              <a:defRPr sz="2700">
                <a:solidFill>
                  <a:schemeClr val="accent5"/>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488" name="Google Shape;488;p23"/>
          <p:cNvSpPr txBox="1">
            <a:spLocks noGrp="1"/>
          </p:cNvSpPr>
          <p:nvPr>
            <p:ph type="subTitle" idx="1"/>
          </p:nvPr>
        </p:nvSpPr>
        <p:spPr>
          <a:xfrm>
            <a:off x="3533400" y="1794375"/>
            <a:ext cx="2177400" cy="810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chemeClr val="lt1"/>
                </a:solidFill>
              </a:defRPr>
            </a:lvl1pPr>
            <a:lvl2pPr lvl="1" algn="ctr" rtl="0">
              <a:spcBef>
                <a:spcPts val="0"/>
              </a:spcBef>
              <a:spcAft>
                <a:spcPts val="0"/>
              </a:spcAft>
              <a:buNone/>
              <a:defRPr sz="1400">
                <a:solidFill>
                  <a:schemeClr val="lt1"/>
                </a:solidFill>
              </a:defRPr>
            </a:lvl2pPr>
            <a:lvl3pPr lvl="2" algn="ctr" rtl="0">
              <a:spcBef>
                <a:spcPts val="0"/>
              </a:spcBef>
              <a:spcAft>
                <a:spcPts val="0"/>
              </a:spcAft>
              <a:buNone/>
              <a:defRPr sz="1400">
                <a:solidFill>
                  <a:schemeClr val="lt1"/>
                </a:solidFill>
              </a:defRPr>
            </a:lvl3pPr>
            <a:lvl4pPr lvl="3" algn="ctr" rtl="0">
              <a:spcBef>
                <a:spcPts val="0"/>
              </a:spcBef>
              <a:spcAft>
                <a:spcPts val="0"/>
              </a:spcAft>
              <a:buNone/>
              <a:defRPr sz="1400">
                <a:solidFill>
                  <a:schemeClr val="lt1"/>
                </a:solidFill>
              </a:defRPr>
            </a:lvl4pPr>
            <a:lvl5pPr lvl="4" algn="ctr" rtl="0">
              <a:spcBef>
                <a:spcPts val="0"/>
              </a:spcBef>
              <a:spcAft>
                <a:spcPts val="0"/>
              </a:spcAft>
              <a:buNone/>
              <a:defRPr sz="1400">
                <a:solidFill>
                  <a:schemeClr val="lt1"/>
                </a:solidFill>
              </a:defRPr>
            </a:lvl5pPr>
            <a:lvl6pPr lvl="5" algn="ctr" rtl="0">
              <a:spcBef>
                <a:spcPts val="0"/>
              </a:spcBef>
              <a:spcAft>
                <a:spcPts val="0"/>
              </a:spcAft>
              <a:buNone/>
              <a:defRPr sz="1400">
                <a:solidFill>
                  <a:schemeClr val="lt1"/>
                </a:solidFill>
              </a:defRPr>
            </a:lvl6pPr>
            <a:lvl7pPr lvl="6" algn="ctr" rtl="0">
              <a:spcBef>
                <a:spcPts val="0"/>
              </a:spcBef>
              <a:spcAft>
                <a:spcPts val="0"/>
              </a:spcAft>
              <a:buNone/>
              <a:defRPr sz="1400">
                <a:solidFill>
                  <a:schemeClr val="lt1"/>
                </a:solidFill>
              </a:defRPr>
            </a:lvl7pPr>
            <a:lvl8pPr lvl="7" algn="ctr" rtl="0">
              <a:spcBef>
                <a:spcPts val="0"/>
              </a:spcBef>
              <a:spcAft>
                <a:spcPts val="0"/>
              </a:spcAft>
              <a:buNone/>
              <a:defRPr sz="1400">
                <a:solidFill>
                  <a:schemeClr val="lt1"/>
                </a:solidFill>
              </a:defRPr>
            </a:lvl8pPr>
            <a:lvl9pPr lvl="8" algn="ctr" rtl="0">
              <a:spcBef>
                <a:spcPts val="0"/>
              </a:spcBef>
              <a:spcAft>
                <a:spcPts val="0"/>
              </a:spcAft>
              <a:buNone/>
              <a:defRPr sz="1400">
                <a:solidFill>
                  <a:schemeClr val="lt1"/>
                </a:solidFill>
              </a:defRPr>
            </a:lvl9pPr>
          </a:lstStyle>
          <a:p>
            <a:endParaRPr/>
          </a:p>
        </p:txBody>
      </p:sp>
      <p:sp>
        <p:nvSpPr>
          <p:cNvPr id="489" name="Google Shape;489;p23"/>
          <p:cNvSpPr txBox="1">
            <a:spLocks noGrp="1"/>
          </p:cNvSpPr>
          <p:nvPr>
            <p:ph type="subTitle" idx="2"/>
          </p:nvPr>
        </p:nvSpPr>
        <p:spPr>
          <a:xfrm>
            <a:off x="6333400" y="1794365"/>
            <a:ext cx="2177400" cy="810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chemeClr val="lt1"/>
                </a:solidFill>
              </a:defRPr>
            </a:lvl1pPr>
            <a:lvl2pPr lvl="1" algn="ctr" rtl="0">
              <a:spcBef>
                <a:spcPts val="0"/>
              </a:spcBef>
              <a:spcAft>
                <a:spcPts val="0"/>
              </a:spcAft>
              <a:buNone/>
              <a:defRPr sz="1400">
                <a:solidFill>
                  <a:schemeClr val="lt1"/>
                </a:solidFill>
              </a:defRPr>
            </a:lvl2pPr>
            <a:lvl3pPr lvl="2" algn="ctr" rtl="0">
              <a:spcBef>
                <a:spcPts val="0"/>
              </a:spcBef>
              <a:spcAft>
                <a:spcPts val="0"/>
              </a:spcAft>
              <a:buNone/>
              <a:defRPr sz="1400">
                <a:solidFill>
                  <a:schemeClr val="lt1"/>
                </a:solidFill>
              </a:defRPr>
            </a:lvl3pPr>
            <a:lvl4pPr lvl="3" algn="ctr" rtl="0">
              <a:spcBef>
                <a:spcPts val="0"/>
              </a:spcBef>
              <a:spcAft>
                <a:spcPts val="0"/>
              </a:spcAft>
              <a:buNone/>
              <a:defRPr sz="1400">
                <a:solidFill>
                  <a:schemeClr val="lt1"/>
                </a:solidFill>
              </a:defRPr>
            </a:lvl4pPr>
            <a:lvl5pPr lvl="4" algn="ctr" rtl="0">
              <a:spcBef>
                <a:spcPts val="0"/>
              </a:spcBef>
              <a:spcAft>
                <a:spcPts val="0"/>
              </a:spcAft>
              <a:buNone/>
              <a:defRPr sz="1400">
                <a:solidFill>
                  <a:schemeClr val="lt1"/>
                </a:solidFill>
              </a:defRPr>
            </a:lvl5pPr>
            <a:lvl6pPr lvl="5" algn="ctr" rtl="0">
              <a:spcBef>
                <a:spcPts val="0"/>
              </a:spcBef>
              <a:spcAft>
                <a:spcPts val="0"/>
              </a:spcAft>
              <a:buNone/>
              <a:defRPr sz="1400">
                <a:solidFill>
                  <a:schemeClr val="lt1"/>
                </a:solidFill>
              </a:defRPr>
            </a:lvl6pPr>
            <a:lvl7pPr lvl="6" algn="ctr" rtl="0">
              <a:spcBef>
                <a:spcPts val="0"/>
              </a:spcBef>
              <a:spcAft>
                <a:spcPts val="0"/>
              </a:spcAft>
              <a:buNone/>
              <a:defRPr sz="1400">
                <a:solidFill>
                  <a:schemeClr val="lt1"/>
                </a:solidFill>
              </a:defRPr>
            </a:lvl7pPr>
            <a:lvl8pPr lvl="7" algn="ctr" rtl="0">
              <a:spcBef>
                <a:spcPts val="0"/>
              </a:spcBef>
              <a:spcAft>
                <a:spcPts val="0"/>
              </a:spcAft>
              <a:buNone/>
              <a:defRPr sz="1400">
                <a:solidFill>
                  <a:schemeClr val="lt1"/>
                </a:solidFill>
              </a:defRPr>
            </a:lvl8pPr>
            <a:lvl9pPr lvl="8" algn="ctr" rtl="0">
              <a:spcBef>
                <a:spcPts val="0"/>
              </a:spcBef>
              <a:spcAft>
                <a:spcPts val="0"/>
              </a:spcAft>
              <a:buNone/>
              <a:defRPr sz="1400">
                <a:solidFill>
                  <a:schemeClr val="lt1"/>
                </a:solidFill>
              </a:defRPr>
            </a:lvl9pPr>
          </a:lstStyle>
          <a:p>
            <a:endParaRPr/>
          </a:p>
        </p:txBody>
      </p:sp>
      <p:sp>
        <p:nvSpPr>
          <p:cNvPr id="490" name="Google Shape;490;p23"/>
          <p:cNvSpPr txBox="1">
            <a:spLocks noGrp="1"/>
          </p:cNvSpPr>
          <p:nvPr>
            <p:ph type="subTitle" idx="3"/>
          </p:nvPr>
        </p:nvSpPr>
        <p:spPr>
          <a:xfrm>
            <a:off x="4927175" y="3957286"/>
            <a:ext cx="2177400" cy="810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chemeClr val="lt1"/>
                </a:solidFill>
              </a:defRPr>
            </a:lvl1pPr>
            <a:lvl2pPr lvl="1" algn="ctr" rtl="0">
              <a:spcBef>
                <a:spcPts val="0"/>
              </a:spcBef>
              <a:spcAft>
                <a:spcPts val="0"/>
              </a:spcAft>
              <a:buNone/>
              <a:defRPr sz="1400">
                <a:solidFill>
                  <a:schemeClr val="lt1"/>
                </a:solidFill>
              </a:defRPr>
            </a:lvl2pPr>
            <a:lvl3pPr lvl="2" algn="ctr" rtl="0">
              <a:spcBef>
                <a:spcPts val="0"/>
              </a:spcBef>
              <a:spcAft>
                <a:spcPts val="0"/>
              </a:spcAft>
              <a:buNone/>
              <a:defRPr sz="1400">
                <a:solidFill>
                  <a:schemeClr val="lt1"/>
                </a:solidFill>
              </a:defRPr>
            </a:lvl3pPr>
            <a:lvl4pPr lvl="3" algn="ctr" rtl="0">
              <a:spcBef>
                <a:spcPts val="0"/>
              </a:spcBef>
              <a:spcAft>
                <a:spcPts val="0"/>
              </a:spcAft>
              <a:buNone/>
              <a:defRPr sz="1400">
                <a:solidFill>
                  <a:schemeClr val="lt1"/>
                </a:solidFill>
              </a:defRPr>
            </a:lvl4pPr>
            <a:lvl5pPr lvl="4" algn="ctr" rtl="0">
              <a:spcBef>
                <a:spcPts val="0"/>
              </a:spcBef>
              <a:spcAft>
                <a:spcPts val="0"/>
              </a:spcAft>
              <a:buNone/>
              <a:defRPr sz="1400">
                <a:solidFill>
                  <a:schemeClr val="lt1"/>
                </a:solidFill>
              </a:defRPr>
            </a:lvl5pPr>
            <a:lvl6pPr lvl="5" algn="ctr" rtl="0">
              <a:spcBef>
                <a:spcPts val="0"/>
              </a:spcBef>
              <a:spcAft>
                <a:spcPts val="0"/>
              </a:spcAft>
              <a:buNone/>
              <a:defRPr sz="1400">
                <a:solidFill>
                  <a:schemeClr val="lt1"/>
                </a:solidFill>
              </a:defRPr>
            </a:lvl6pPr>
            <a:lvl7pPr lvl="6" algn="ctr" rtl="0">
              <a:spcBef>
                <a:spcPts val="0"/>
              </a:spcBef>
              <a:spcAft>
                <a:spcPts val="0"/>
              </a:spcAft>
              <a:buNone/>
              <a:defRPr sz="1400">
                <a:solidFill>
                  <a:schemeClr val="lt1"/>
                </a:solidFill>
              </a:defRPr>
            </a:lvl7pPr>
            <a:lvl8pPr lvl="7" algn="ctr" rtl="0">
              <a:spcBef>
                <a:spcPts val="0"/>
              </a:spcBef>
              <a:spcAft>
                <a:spcPts val="0"/>
              </a:spcAft>
              <a:buNone/>
              <a:defRPr sz="1400">
                <a:solidFill>
                  <a:schemeClr val="lt1"/>
                </a:solidFill>
              </a:defRPr>
            </a:lvl8pPr>
            <a:lvl9pPr lvl="8" algn="ctr" rtl="0">
              <a:spcBef>
                <a:spcPts val="0"/>
              </a:spcBef>
              <a:spcAft>
                <a:spcPts val="0"/>
              </a:spcAft>
              <a:buNone/>
              <a:defRPr sz="1400">
                <a:solidFill>
                  <a:schemeClr val="lt1"/>
                </a:solidFill>
              </a:defRPr>
            </a:lvl9pPr>
          </a:lstStyle>
          <a:p>
            <a:endParaRPr/>
          </a:p>
        </p:txBody>
      </p:sp>
      <p:sp>
        <p:nvSpPr>
          <p:cNvPr id="491" name="Google Shape;491;p23"/>
          <p:cNvSpPr txBox="1">
            <a:spLocks noGrp="1"/>
          </p:cNvSpPr>
          <p:nvPr>
            <p:ph type="subTitle" idx="4"/>
          </p:nvPr>
        </p:nvSpPr>
        <p:spPr>
          <a:xfrm>
            <a:off x="3533400" y="1452575"/>
            <a:ext cx="2177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solidFill>
                  <a:schemeClr val="lt2"/>
                </a:solidFill>
                <a:latin typeface="Roboto"/>
                <a:ea typeface="Roboto"/>
                <a:cs typeface="Roboto"/>
                <a:sym typeface="Roboto"/>
              </a:defRPr>
            </a:lvl1pPr>
            <a:lvl2pPr lvl="1" algn="ctr" rtl="0">
              <a:spcBef>
                <a:spcPts val="0"/>
              </a:spcBef>
              <a:spcAft>
                <a:spcPts val="0"/>
              </a:spcAft>
              <a:buNone/>
              <a:defRPr sz="1700" b="1">
                <a:solidFill>
                  <a:schemeClr val="lt2"/>
                </a:solidFill>
                <a:latin typeface="Roboto"/>
                <a:ea typeface="Roboto"/>
                <a:cs typeface="Roboto"/>
                <a:sym typeface="Roboto"/>
              </a:defRPr>
            </a:lvl2pPr>
            <a:lvl3pPr lvl="2" algn="ctr" rtl="0">
              <a:spcBef>
                <a:spcPts val="0"/>
              </a:spcBef>
              <a:spcAft>
                <a:spcPts val="0"/>
              </a:spcAft>
              <a:buNone/>
              <a:defRPr sz="1700" b="1">
                <a:solidFill>
                  <a:schemeClr val="lt2"/>
                </a:solidFill>
                <a:latin typeface="Roboto"/>
                <a:ea typeface="Roboto"/>
                <a:cs typeface="Roboto"/>
                <a:sym typeface="Roboto"/>
              </a:defRPr>
            </a:lvl3pPr>
            <a:lvl4pPr lvl="3" algn="ctr" rtl="0">
              <a:spcBef>
                <a:spcPts val="0"/>
              </a:spcBef>
              <a:spcAft>
                <a:spcPts val="0"/>
              </a:spcAft>
              <a:buNone/>
              <a:defRPr sz="1700" b="1">
                <a:solidFill>
                  <a:schemeClr val="lt2"/>
                </a:solidFill>
                <a:latin typeface="Roboto"/>
                <a:ea typeface="Roboto"/>
                <a:cs typeface="Roboto"/>
                <a:sym typeface="Roboto"/>
              </a:defRPr>
            </a:lvl4pPr>
            <a:lvl5pPr lvl="4" algn="ctr" rtl="0">
              <a:spcBef>
                <a:spcPts val="0"/>
              </a:spcBef>
              <a:spcAft>
                <a:spcPts val="0"/>
              </a:spcAft>
              <a:buNone/>
              <a:defRPr sz="1700" b="1">
                <a:solidFill>
                  <a:schemeClr val="lt2"/>
                </a:solidFill>
                <a:latin typeface="Roboto"/>
                <a:ea typeface="Roboto"/>
                <a:cs typeface="Roboto"/>
                <a:sym typeface="Roboto"/>
              </a:defRPr>
            </a:lvl5pPr>
            <a:lvl6pPr lvl="5" algn="ctr" rtl="0">
              <a:spcBef>
                <a:spcPts val="0"/>
              </a:spcBef>
              <a:spcAft>
                <a:spcPts val="0"/>
              </a:spcAft>
              <a:buNone/>
              <a:defRPr sz="1700" b="1">
                <a:solidFill>
                  <a:schemeClr val="lt2"/>
                </a:solidFill>
                <a:latin typeface="Roboto"/>
                <a:ea typeface="Roboto"/>
                <a:cs typeface="Roboto"/>
                <a:sym typeface="Roboto"/>
              </a:defRPr>
            </a:lvl6pPr>
            <a:lvl7pPr lvl="6" algn="ctr" rtl="0">
              <a:spcBef>
                <a:spcPts val="0"/>
              </a:spcBef>
              <a:spcAft>
                <a:spcPts val="0"/>
              </a:spcAft>
              <a:buNone/>
              <a:defRPr sz="1700" b="1">
                <a:solidFill>
                  <a:schemeClr val="lt2"/>
                </a:solidFill>
                <a:latin typeface="Roboto"/>
                <a:ea typeface="Roboto"/>
                <a:cs typeface="Roboto"/>
                <a:sym typeface="Roboto"/>
              </a:defRPr>
            </a:lvl7pPr>
            <a:lvl8pPr lvl="7" algn="ctr" rtl="0">
              <a:spcBef>
                <a:spcPts val="0"/>
              </a:spcBef>
              <a:spcAft>
                <a:spcPts val="0"/>
              </a:spcAft>
              <a:buNone/>
              <a:defRPr sz="1700" b="1">
                <a:solidFill>
                  <a:schemeClr val="lt2"/>
                </a:solidFill>
                <a:latin typeface="Roboto"/>
                <a:ea typeface="Roboto"/>
                <a:cs typeface="Roboto"/>
                <a:sym typeface="Roboto"/>
              </a:defRPr>
            </a:lvl8pPr>
            <a:lvl9pPr lvl="8" algn="ctr" rtl="0">
              <a:spcBef>
                <a:spcPts val="0"/>
              </a:spcBef>
              <a:spcAft>
                <a:spcPts val="0"/>
              </a:spcAft>
              <a:buNone/>
              <a:defRPr sz="1700" b="1">
                <a:solidFill>
                  <a:schemeClr val="lt2"/>
                </a:solidFill>
                <a:latin typeface="Roboto"/>
                <a:ea typeface="Roboto"/>
                <a:cs typeface="Roboto"/>
                <a:sym typeface="Roboto"/>
              </a:defRPr>
            </a:lvl9pPr>
          </a:lstStyle>
          <a:p>
            <a:endParaRPr/>
          </a:p>
        </p:txBody>
      </p:sp>
      <p:sp>
        <p:nvSpPr>
          <p:cNvPr id="492" name="Google Shape;492;p23"/>
          <p:cNvSpPr txBox="1">
            <a:spLocks noGrp="1"/>
          </p:cNvSpPr>
          <p:nvPr>
            <p:ph type="subTitle" idx="5"/>
          </p:nvPr>
        </p:nvSpPr>
        <p:spPr>
          <a:xfrm>
            <a:off x="6333400" y="1452575"/>
            <a:ext cx="2177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solidFill>
                  <a:schemeClr val="lt2"/>
                </a:solidFill>
                <a:latin typeface="Roboto"/>
                <a:ea typeface="Roboto"/>
                <a:cs typeface="Roboto"/>
                <a:sym typeface="Roboto"/>
              </a:defRPr>
            </a:lvl1pPr>
            <a:lvl2pPr lvl="1" algn="ctr" rtl="0">
              <a:spcBef>
                <a:spcPts val="0"/>
              </a:spcBef>
              <a:spcAft>
                <a:spcPts val="0"/>
              </a:spcAft>
              <a:buNone/>
              <a:defRPr sz="1700" b="1">
                <a:solidFill>
                  <a:schemeClr val="lt2"/>
                </a:solidFill>
                <a:latin typeface="Roboto"/>
                <a:ea typeface="Roboto"/>
                <a:cs typeface="Roboto"/>
                <a:sym typeface="Roboto"/>
              </a:defRPr>
            </a:lvl2pPr>
            <a:lvl3pPr lvl="2" algn="ctr" rtl="0">
              <a:spcBef>
                <a:spcPts val="0"/>
              </a:spcBef>
              <a:spcAft>
                <a:spcPts val="0"/>
              </a:spcAft>
              <a:buNone/>
              <a:defRPr sz="1700" b="1">
                <a:solidFill>
                  <a:schemeClr val="lt2"/>
                </a:solidFill>
                <a:latin typeface="Roboto"/>
                <a:ea typeface="Roboto"/>
                <a:cs typeface="Roboto"/>
                <a:sym typeface="Roboto"/>
              </a:defRPr>
            </a:lvl3pPr>
            <a:lvl4pPr lvl="3" algn="ctr" rtl="0">
              <a:spcBef>
                <a:spcPts val="0"/>
              </a:spcBef>
              <a:spcAft>
                <a:spcPts val="0"/>
              </a:spcAft>
              <a:buNone/>
              <a:defRPr sz="1700" b="1">
                <a:solidFill>
                  <a:schemeClr val="lt2"/>
                </a:solidFill>
                <a:latin typeface="Roboto"/>
                <a:ea typeface="Roboto"/>
                <a:cs typeface="Roboto"/>
                <a:sym typeface="Roboto"/>
              </a:defRPr>
            </a:lvl4pPr>
            <a:lvl5pPr lvl="4" algn="ctr" rtl="0">
              <a:spcBef>
                <a:spcPts val="0"/>
              </a:spcBef>
              <a:spcAft>
                <a:spcPts val="0"/>
              </a:spcAft>
              <a:buNone/>
              <a:defRPr sz="1700" b="1">
                <a:solidFill>
                  <a:schemeClr val="lt2"/>
                </a:solidFill>
                <a:latin typeface="Roboto"/>
                <a:ea typeface="Roboto"/>
                <a:cs typeface="Roboto"/>
                <a:sym typeface="Roboto"/>
              </a:defRPr>
            </a:lvl5pPr>
            <a:lvl6pPr lvl="5" algn="ctr" rtl="0">
              <a:spcBef>
                <a:spcPts val="0"/>
              </a:spcBef>
              <a:spcAft>
                <a:spcPts val="0"/>
              </a:spcAft>
              <a:buNone/>
              <a:defRPr sz="1700" b="1">
                <a:solidFill>
                  <a:schemeClr val="lt2"/>
                </a:solidFill>
                <a:latin typeface="Roboto"/>
                <a:ea typeface="Roboto"/>
                <a:cs typeface="Roboto"/>
                <a:sym typeface="Roboto"/>
              </a:defRPr>
            </a:lvl6pPr>
            <a:lvl7pPr lvl="6" algn="ctr" rtl="0">
              <a:spcBef>
                <a:spcPts val="0"/>
              </a:spcBef>
              <a:spcAft>
                <a:spcPts val="0"/>
              </a:spcAft>
              <a:buNone/>
              <a:defRPr sz="1700" b="1">
                <a:solidFill>
                  <a:schemeClr val="lt2"/>
                </a:solidFill>
                <a:latin typeface="Roboto"/>
                <a:ea typeface="Roboto"/>
                <a:cs typeface="Roboto"/>
                <a:sym typeface="Roboto"/>
              </a:defRPr>
            </a:lvl7pPr>
            <a:lvl8pPr lvl="7" algn="ctr" rtl="0">
              <a:spcBef>
                <a:spcPts val="0"/>
              </a:spcBef>
              <a:spcAft>
                <a:spcPts val="0"/>
              </a:spcAft>
              <a:buNone/>
              <a:defRPr sz="1700" b="1">
                <a:solidFill>
                  <a:schemeClr val="lt2"/>
                </a:solidFill>
                <a:latin typeface="Roboto"/>
                <a:ea typeface="Roboto"/>
                <a:cs typeface="Roboto"/>
                <a:sym typeface="Roboto"/>
              </a:defRPr>
            </a:lvl8pPr>
            <a:lvl9pPr lvl="8" algn="ctr" rtl="0">
              <a:spcBef>
                <a:spcPts val="0"/>
              </a:spcBef>
              <a:spcAft>
                <a:spcPts val="0"/>
              </a:spcAft>
              <a:buNone/>
              <a:defRPr sz="1700" b="1">
                <a:solidFill>
                  <a:schemeClr val="lt2"/>
                </a:solidFill>
                <a:latin typeface="Roboto"/>
                <a:ea typeface="Roboto"/>
                <a:cs typeface="Roboto"/>
                <a:sym typeface="Roboto"/>
              </a:defRPr>
            </a:lvl9pPr>
          </a:lstStyle>
          <a:p>
            <a:endParaRPr/>
          </a:p>
        </p:txBody>
      </p:sp>
      <p:sp>
        <p:nvSpPr>
          <p:cNvPr id="493" name="Google Shape;493;p23"/>
          <p:cNvSpPr txBox="1">
            <a:spLocks noGrp="1"/>
          </p:cNvSpPr>
          <p:nvPr>
            <p:ph type="subTitle" idx="6"/>
          </p:nvPr>
        </p:nvSpPr>
        <p:spPr>
          <a:xfrm>
            <a:off x="4927175" y="3623911"/>
            <a:ext cx="2177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solidFill>
                  <a:schemeClr val="lt2"/>
                </a:solidFill>
                <a:latin typeface="Roboto"/>
                <a:ea typeface="Roboto"/>
                <a:cs typeface="Roboto"/>
                <a:sym typeface="Roboto"/>
              </a:defRPr>
            </a:lvl1pPr>
            <a:lvl2pPr lvl="1" algn="ctr" rtl="0">
              <a:spcBef>
                <a:spcPts val="0"/>
              </a:spcBef>
              <a:spcAft>
                <a:spcPts val="0"/>
              </a:spcAft>
              <a:buNone/>
              <a:defRPr sz="1700" b="1">
                <a:solidFill>
                  <a:schemeClr val="lt2"/>
                </a:solidFill>
                <a:latin typeface="Roboto"/>
                <a:ea typeface="Roboto"/>
                <a:cs typeface="Roboto"/>
                <a:sym typeface="Roboto"/>
              </a:defRPr>
            </a:lvl2pPr>
            <a:lvl3pPr lvl="2" algn="ctr" rtl="0">
              <a:spcBef>
                <a:spcPts val="0"/>
              </a:spcBef>
              <a:spcAft>
                <a:spcPts val="0"/>
              </a:spcAft>
              <a:buNone/>
              <a:defRPr sz="1700" b="1">
                <a:solidFill>
                  <a:schemeClr val="lt2"/>
                </a:solidFill>
                <a:latin typeface="Roboto"/>
                <a:ea typeface="Roboto"/>
                <a:cs typeface="Roboto"/>
                <a:sym typeface="Roboto"/>
              </a:defRPr>
            </a:lvl3pPr>
            <a:lvl4pPr lvl="3" algn="ctr" rtl="0">
              <a:spcBef>
                <a:spcPts val="0"/>
              </a:spcBef>
              <a:spcAft>
                <a:spcPts val="0"/>
              </a:spcAft>
              <a:buNone/>
              <a:defRPr sz="1700" b="1">
                <a:solidFill>
                  <a:schemeClr val="lt2"/>
                </a:solidFill>
                <a:latin typeface="Roboto"/>
                <a:ea typeface="Roboto"/>
                <a:cs typeface="Roboto"/>
                <a:sym typeface="Roboto"/>
              </a:defRPr>
            </a:lvl4pPr>
            <a:lvl5pPr lvl="4" algn="ctr" rtl="0">
              <a:spcBef>
                <a:spcPts val="0"/>
              </a:spcBef>
              <a:spcAft>
                <a:spcPts val="0"/>
              </a:spcAft>
              <a:buNone/>
              <a:defRPr sz="1700" b="1">
                <a:solidFill>
                  <a:schemeClr val="lt2"/>
                </a:solidFill>
                <a:latin typeface="Roboto"/>
                <a:ea typeface="Roboto"/>
                <a:cs typeface="Roboto"/>
                <a:sym typeface="Roboto"/>
              </a:defRPr>
            </a:lvl5pPr>
            <a:lvl6pPr lvl="5" algn="ctr" rtl="0">
              <a:spcBef>
                <a:spcPts val="0"/>
              </a:spcBef>
              <a:spcAft>
                <a:spcPts val="0"/>
              </a:spcAft>
              <a:buNone/>
              <a:defRPr sz="1700" b="1">
                <a:solidFill>
                  <a:schemeClr val="lt2"/>
                </a:solidFill>
                <a:latin typeface="Roboto"/>
                <a:ea typeface="Roboto"/>
                <a:cs typeface="Roboto"/>
                <a:sym typeface="Roboto"/>
              </a:defRPr>
            </a:lvl6pPr>
            <a:lvl7pPr lvl="6" algn="ctr" rtl="0">
              <a:spcBef>
                <a:spcPts val="0"/>
              </a:spcBef>
              <a:spcAft>
                <a:spcPts val="0"/>
              </a:spcAft>
              <a:buNone/>
              <a:defRPr sz="1700" b="1">
                <a:solidFill>
                  <a:schemeClr val="lt2"/>
                </a:solidFill>
                <a:latin typeface="Roboto"/>
                <a:ea typeface="Roboto"/>
                <a:cs typeface="Roboto"/>
                <a:sym typeface="Roboto"/>
              </a:defRPr>
            </a:lvl7pPr>
            <a:lvl8pPr lvl="7" algn="ctr" rtl="0">
              <a:spcBef>
                <a:spcPts val="0"/>
              </a:spcBef>
              <a:spcAft>
                <a:spcPts val="0"/>
              </a:spcAft>
              <a:buNone/>
              <a:defRPr sz="1700" b="1">
                <a:solidFill>
                  <a:schemeClr val="lt2"/>
                </a:solidFill>
                <a:latin typeface="Roboto"/>
                <a:ea typeface="Roboto"/>
                <a:cs typeface="Roboto"/>
                <a:sym typeface="Roboto"/>
              </a:defRPr>
            </a:lvl8pPr>
            <a:lvl9pPr lvl="8" algn="ctr" rtl="0">
              <a:spcBef>
                <a:spcPts val="0"/>
              </a:spcBef>
              <a:spcAft>
                <a:spcPts val="0"/>
              </a:spcAft>
              <a:buNone/>
              <a:defRPr sz="1700" b="1">
                <a:solidFill>
                  <a:schemeClr val="lt2"/>
                </a:solidFill>
                <a:latin typeface="Roboto"/>
                <a:ea typeface="Roboto"/>
                <a:cs typeface="Roboto"/>
                <a:sym typeface="Roboto"/>
              </a:defRPr>
            </a:lvl9pPr>
          </a:lstStyle>
          <a:p>
            <a:endParaRPr/>
          </a:p>
        </p:txBody>
      </p:sp>
      <p:sp>
        <p:nvSpPr>
          <p:cNvPr id="494" name="Google Shape;494;p23"/>
          <p:cNvSpPr txBox="1">
            <a:spLocks noGrp="1"/>
          </p:cNvSpPr>
          <p:nvPr>
            <p:ph type="title" idx="7" hasCustomPrompt="1"/>
          </p:nvPr>
        </p:nvSpPr>
        <p:spPr>
          <a:xfrm>
            <a:off x="6822925" y="620825"/>
            <a:ext cx="1198200" cy="63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0F7ED"/>
              </a:buClr>
              <a:buSzPts val="2700"/>
              <a:buNone/>
              <a:defRPr sz="2100">
                <a:solidFill>
                  <a:schemeClr val="lt1"/>
                </a:solidFill>
              </a:defRPr>
            </a:lvl1pPr>
            <a:lvl2pPr lvl="1" algn="ctr" rtl="0">
              <a:spcBef>
                <a:spcPts val="0"/>
              </a:spcBef>
              <a:spcAft>
                <a:spcPts val="0"/>
              </a:spcAft>
              <a:buClr>
                <a:srgbClr val="F0F7ED"/>
              </a:buClr>
              <a:buSzPts val="2700"/>
              <a:buNone/>
              <a:defRPr>
                <a:solidFill>
                  <a:srgbClr val="F0F7ED"/>
                </a:solidFill>
              </a:defRPr>
            </a:lvl2pPr>
            <a:lvl3pPr lvl="2" algn="ctr" rtl="0">
              <a:spcBef>
                <a:spcPts val="0"/>
              </a:spcBef>
              <a:spcAft>
                <a:spcPts val="0"/>
              </a:spcAft>
              <a:buClr>
                <a:srgbClr val="F0F7ED"/>
              </a:buClr>
              <a:buSzPts val="2700"/>
              <a:buNone/>
              <a:defRPr>
                <a:solidFill>
                  <a:srgbClr val="F0F7ED"/>
                </a:solidFill>
              </a:defRPr>
            </a:lvl3pPr>
            <a:lvl4pPr lvl="3" algn="ctr" rtl="0">
              <a:spcBef>
                <a:spcPts val="0"/>
              </a:spcBef>
              <a:spcAft>
                <a:spcPts val="0"/>
              </a:spcAft>
              <a:buClr>
                <a:srgbClr val="F0F7ED"/>
              </a:buClr>
              <a:buSzPts val="2700"/>
              <a:buNone/>
              <a:defRPr>
                <a:solidFill>
                  <a:srgbClr val="F0F7ED"/>
                </a:solidFill>
              </a:defRPr>
            </a:lvl4pPr>
            <a:lvl5pPr lvl="4" algn="ctr" rtl="0">
              <a:spcBef>
                <a:spcPts val="0"/>
              </a:spcBef>
              <a:spcAft>
                <a:spcPts val="0"/>
              </a:spcAft>
              <a:buClr>
                <a:srgbClr val="F0F7ED"/>
              </a:buClr>
              <a:buSzPts val="2700"/>
              <a:buNone/>
              <a:defRPr>
                <a:solidFill>
                  <a:srgbClr val="F0F7ED"/>
                </a:solidFill>
              </a:defRPr>
            </a:lvl5pPr>
            <a:lvl6pPr lvl="5" algn="ctr" rtl="0">
              <a:spcBef>
                <a:spcPts val="0"/>
              </a:spcBef>
              <a:spcAft>
                <a:spcPts val="0"/>
              </a:spcAft>
              <a:buClr>
                <a:srgbClr val="F0F7ED"/>
              </a:buClr>
              <a:buSzPts val="2700"/>
              <a:buNone/>
              <a:defRPr>
                <a:solidFill>
                  <a:srgbClr val="F0F7ED"/>
                </a:solidFill>
              </a:defRPr>
            </a:lvl6pPr>
            <a:lvl7pPr lvl="6" algn="ctr" rtl="0">
              <a:spcBef>
                <a:spcPts val="0"/>
              </a:spcBef>
              <a:spcAft>
                <a:spcPts val="0"/>
              </a:spcAft>
              <a:buClr>
                <a:srgbClr val="F0F7ED"/>
              </a:buClr>
              <a:buSzPts val="2700"/>
              <a:buNone/>
              <a:defRPr>
                <a:solidFill>
                  <a:srgbClr val="F0F7ED"/>
                </a:solidFill>
              </a:defRPr>
            </a:lvl7pPr>
            <a:lvl8pPr lvl="7" algn="ctr" rtl="0">
              <a:spcBef>
                <a:spcPts val="0"/>
              </a:spcBef>
              <a:spcAft>
                <a:spcPts val="0"/>
              </a:spcAft>
              <a:buClr>
                <a:srgbClr val="F0F7ED"/>
              </a:buClr>
              <a:buSzPts val="2700"/>
              <a:buNone/>
              <a:defRPr>
                <a:solidFill>
                  <a:srgbClr val="F0F7ED"/>
                </a:solidFill>
              </a:defRPr>
            </a:lvl8pPr>
            <a:lvl9pPr lvl="8" algn="ctr" rtl="0">
              <a:spcBef>
                <a:spcPts val="0"/>
              </a:spcBef>
              <a:spcAft>
                <a:spcPts val="0"/>
              </a:spcAft>
              <a:buClr>
                <a:srgbClr val="F0F7ED"/>
              </a:buClr>
              <a:buSzPts val="2700"/>
              <a:buNone/>
              <a:defRPr>
                <a:solidFill>
                  <a:srgbClr val="F0F7ED"/>
                </a:solidFill>
              </a:defRPr>
            </a:lvl9pPr>
          </a:lstStyle>
          <a:p>
            <a:r>
              <a:t>xx%</a:t>
            </a:r>
          </a:p>
        </p:txBody>
      </p:sp>
      <p:sp>
        <p:nvSpPr>
          <p:cNvPr id="495" name="Google Shape;495;p23"/>
          <p:cNvSpPr txBox="1">
            <a:spLocks noGrp="1"/>
          </p:cNvSpPr>
          <p:nvPr>
            <p:ph type="title" idx="8" hasCustomPrompt="1"/>
          </p:nvPr>
        </p:nvSpPr>
        <p:spPr>
          <a:xfrm>
            <a:off x="4023075" y="620825"/>
            <a:ext cx="1198200" cy="63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0F7ED"/>
              </a:buClr>
              <a:buSzPts val="2700"/>
              <a:buNone/>
              <a:defRPr sz="2100">
                <a:solidFill>
                  <a:schemeClr val="lt1"/>
                </a:solidFill>
              </a:defRPr>
            </a:lvl1pPr>
            <a:lvl2pPr lvl="1" algn="ctr" rtl="0">
              <a:spcBef>
                <a:spcPts val="0"/>
              </a:spcBef>
              <a:spcAft>
                <a:spcPts val="0"/>
              </a:spcAft>
              <a:buClr>
                <a:srgbClr val="F0F7ED"/>
              </a:buClr>
              <a:buSzPts val="2700"/>
              <a:buNone/>
              <a:defRPr>
                <a:solidFill>
                  <a:srgbClr val="F0F7ED"/>
                </a:solidFill>
              </a:defRPr>
            </a:lvl2pPr>
            <a:lvl3pPr lvl="2" algn="ctr" rtl="0">
              <a:spcBef>
                <a:spcPts val="0"/>
              </a:spcBef>
              <a:spcAft>
                <a:spcPts val="0"/>
              </a:spcAft>
              <a:buClr>
                <a:srgbClr val="F0F7ED"/>
              </a:buClr>
              <a:buSzPts val="2700"/>
              <a:buNone/>
              <a:defRPr>
                <a:solidFill>
                  <a:srgbClr val="F0F7ED"/>
                </a:solidFill>
              </a:defRPr>
            </a:lvl3pPr>
            <a:lvl4pPr lvl="3" algn="ctr" rtl="0">
              <a:spcBef>
                <a:spcPts val="0"/>
              </a:spcBef>
              <a:spcAft>
                <a:spcPts val="0"/>
              </a:spcAft>
              <a:buClr>
                <a:srgbClr val="F0F7ED"/>
              </a:buClr>
              <a:buSzPts val="2700"/>
              <a:buNone/>
              <a:defRPr>
                <a:solidFill>
                  <a:srgbClr val="F0F7ED"/>
                </a:solidFill>
              </a:defRPr>
            </a:lvl4pPr>
            <a:lvl5pPr lvl="4" algn="ctr" rtl="0">
              <a:spcBef>
                <a:spcPts val="0"/>
              </a:spcBef>
              <a:spcAft>
                <a:spcPts val="0"/>
              </a:spcAft>
              <a:buClr>
                <a:srgbClr val="F0F7ED"/>
              </a:buClr>
              <a:buSzPts val="2700"/>
              <a:buNone/>
              <a:defRPr>
                <a:solidFill>
                  <a:srgbClr val="F0F7ED"/>
                </a:solidFill>
              </a:defRPr>
            </a:lvl5pPr>
            <a:lvl6pPr lvl="5" algn="ctr" rtl="0">
              <a:spcBef>
                <a:spcPts val="0"/>
              </a:spcBef>
              <a:spcAft>
                <a:spcPts val="0"/>
              </a:spcAft>
              <a:buClr>
                <a:srgbClr val="F0F7ED"/>
              </a:buClr>
              <a:buSzPts val="2700"/>
              <a:buNone/>
              <a:defRPr>
                <a:solidFill>
                  <a:srgbClr val="F0F7ED"/>
                </a:solidFill>
              </a:defRPr>
            </a:lvl6pPr>
            <a:lvl7pPr lvl="6" algn="ctr" rtl="0">
              <a:spcBef>
                <a:spcPts val="0"/>
              </a:spcBef>
              <a:spcAft>
                <a:spcPts val="0"/>
              </a:spcAft>
              <a:buClr>
                <a:srgbClr val="F0F7ED"/>
              </a:buClr>
              <a:buSzPts val="2700"/>
              <a:buNone/>
              <a:defRPr>
                <a:solidFill>
                  <a:srgbClr val="F0F7ED"/>
                </a:solidFill>
              </a:defRPr>
            </a:lvl7pPr>
            <a:lvl8pPr lvl="7" algn="ctr" rtl="0">
              <a:spcBef>
                <a:spcPts val="0"/>
              </a:spcBef>
              <a:spcAft>
                <a:spcPts val="0"/>
              </a:spcAft>
              <a:buClr>
                <a:srgbClr val="F0F7ED"/>
              </a:buClr>
              <a:buSzPts val="2700"/>
              <a:buNone/>
              <a:defRPr>
                <a:solidFill>
                  <a:srgbClr val="F0F7ED"/>
                </a:solidFill>
              </a:defRPr>
            </a:lvl8pPr>
            <a:lvl9pPr lvl="8" algn="ctr" rtl="0">
              <a:spcBef>
                <a:spcPts val="0"/>
              </a:spcBef>
              <a:spcAft>
                <a:spcPts val="0"/>
              </a:spcAft>
              <a:buClr>
                <a:srgbClr val="F0F7ED"/>
              </a:buClr>
              <a:buSzPts val="2700"/>
              <a:buNone/>
              <a:defRPr>
                <a:solidFill>
                  <a:srgbClr val="F0F7ED"/>
                </a:solidFill>
              </a:defRPr>
            </a:lvl9pPr>
          </a:lstStyle>
          <a:p>
            <a:r>
              <a:t>xx%</a:t>
            </a:r>
          </a:p>
        </p:txBody>
      </p:sp>
      <p:sp>
        <p:nvSpPr>
          <p:cNvPr id="496" name="Google Shape;496;p23"/>
          <p:cNvSpPr txBox="1">
            <a:spLocks noGrp="1"/>
          </p:cNvSpPr>
          <p:nvPr>
            <p:ph type="title" idx="9" hasCustomPrompt="1"/>
          </p:nvPr>
        </p:nvSpPr>
        <p:spPr>
          <a:xfrm>
            <a:off x="5416850" y="2792248"/>
            <a:ext cx="1198200" cy="63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0F7ED"/>
              </a:buClr>
              <a:buSzPts val="2700"/>
              <a:buNone/>
              <a:defRPr sz="2100">
                <a:solidFill>
                  <a:schemeClr val="lt1"/>
                </a:solidFill>
              </a:defRPr>
            </a:lvl1pPr>
            <a:lvl2pPr lvl="1" algn="ctr" rtl="0">
              <a:spcBef>
                <a:spcPts val="0"/>
              </a:spcBef>
              <a:spcAft>
                <a:spcPts val="0"/>
              </a:spcAft>
              <a:buClr>
                <a:srgbClr val="F0F7ED"/>
              </a:buClr>
              <a:buSzPts val="2700"/>
              <a:buNone/>
              <a:defRPr>
                <a:solidFill>
                  <a:srgbClr val="F0F7ED"/>
                </a:solidFill>
              </a:defRPr>
            </a:lvl2pPr>
            <a:lvl3pPr lvl="2" algn="ctr" rtl="0">
              <a:spcBef>
                <a:spcPts val="0"/>
              </a:spcBef>
              <a:spcAft>
                <a:spcPts val="0"/>
              </a:spcAft>
              <a:buClr>
                <a:srgbClr val="F0F7ED"/>
              </a:buClr>
              <a:buSzPts val="2700"/>
              <a:buNone/>
              <a:defRPr>
                <a:solidFill>
                  <a:srgbClr val="F0F7ED"/>
                </a:solidFill>
              </a:defRPr>
            </a:lvl3pPr>
            <a:lvl4pPr lvl="3" algn="ctr" rtl="0">
              <a:spcBef>
                <a:spcPts val="0"/>
              </a:spcBef>
              <a:spcAft>
                <a:spcPts val="0"/>
              </a:spcAft>
              <a:buClr>
                <a:srgbClr val="F0F7ED"/>
              </a:buClr>
              <a:buSzPts val="2700"/>
              <a:buNone/>
              <a:defRPr>
                <a:solidFill>
                  <a:srgbClr val="F0F7ED"/>
                </a:solidFill>
              </a:defRPr>
            </a:lvl4pPr>
            <a:lvl5pPr lvl="4" algn="ctr" rtl="0">
              <a:spcBef>
                <a:spcPts val="0"/>
              </a:spcBef>
              <a:spcAft>
                <a:spcPts val="0"/>
              </a:spcAft>
              <a:buClr>
                <a:srgbClr val="F0F7ED"/>
              </a:buClr>
              <a:buSzPts val="2700"/>
              <a:buNone/>
              <a:defRPr>
                <a:solidFill>
                  <a:srgbClr val="F0F7ED"/>
                </a:solidFill>
              </a:defRPr>
            </a:lvl5pPr>
            <a:lvl6pPr lvl="5" algn="ctr" rtl="0">
              <a:spcBef>
                <a:spcPts val="0"/>
              </a:spcBef>
              <a:spcAft>
                <a:spcPts val="0"/>
              </a:spcAft>
              <a:buClr>
                <a:srgbClr val="F0F7ED"/>
              </a:buClr>
              <a:buSzPts val="2700"/>
              <a:buNone/>
              <a:defRPr>
                <a:solidFill>
                  <a:srgbClr val="F0F7ED"/>
                </a:solidFill>
              </a:defRPr>
            </a:lvl6pPr>
            <a:lvl7pPr lvl="6" algn="ctr" rtl="0">
              <a:spcBef>
                <a:spcPts val="0"/>
              </a:spcBef>
              <a:spcAft>
                <a:spcPts val="0"/>
              </a:spcAft>
              <a:buClr>
                <a:srgbClr val="F0F7ED"/>
              </a:buClr>
              <a:buSzPts val="2700"/>
              <a:buNone/>
              <a:defRPr>
                <a:solidFill>
                  <a:srgbClr val="F0F7ED"/>
                </a:solidFill>
              </a:defRPr>
            </a:lvl7pPr>
            <a:lvl8pPr lvl="7" algn="ctr" rtl="0">
              <a:spcBef>
                <a:spcPts val="0"/>
              </a:spcBef>
              <a:spcAft>
                <a:spcPts val="0"/>
              </a:spcAft>
              <a:buClr>
                <a:srgbClr val="F0F7ED"/>
              </a:buClr>
              <a:buSzPts val="2700"/>
              <a:buNone/>
              <a:defRPr>
                <a:solidFill>
                  <a:srgbClr val="F0F7ED"/>
                </a:solidFill>
              </a:defRPr>
            </a:lvl8pPr>
            <a:lvl9pPr lvl="8" algn="ctr" rtl="0">
              <a:spcBef>
                <a:spcPts val="0"/>
              </a:spcBef>
              <a:spcAft>
                <a:spcPts val="0"/>
              </a:spcAft>
              <a:buClr>
                <a:srgbClr val="F0F7ED"/>
              </a:buClr>
              <a:buSzPts val="2700"/>
              <a:buNone/>
              <a:defRPr>
                <a:solidFill>
                  <a:srgbClr val="F0F7ED"/>
                </a:solidFill>
              </a:defRPr>
            </a:lvl9pPr>
          </a:lstStyle>
          <a:p>
            <a:r>
              <a:t>xx%</a:t>
            </a:r>
          </a:p>
        </p:txBody>
      </p:sp>
      <p:pic>
        <p:nvPicPr>
          <p:cNvPr id="39"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6360" y="246108"/>
            <a:ext cx="1804088" cy="451696"/>
          </a:xfrm>
          <a:prstGeom prst="rect">
            <a:avLst/>
          </a:prstGeom>
        </p:spPr>
      </p:pic>
      <p:pic>
        <p:nvPicPr>
          <p:cNvPr id="40"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659637" y="3992911"/>
            <a:ext cx="1702325" cy="1279919"/>
          </a:xfrm>
          <a:prstGeom prst="rect">
            <a:avLst/>
          </a:prstGeom>
        </p:spPr>
      </p:pic>
    </p:spTree>
    <p:extLst>
      <p:ext uri="{BB962C8B-B14F-4D97-AF65-F5344CB8AC3E}">
        <p14:creationId xmlns:p14="http://schemas.microsoft.com/office/powerpoint/2010/main" val="167913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mp; four columns">
  <p:cSld name="Title &amp; four columns">
    <p:spTree>
      <p:nvGrpSpPr>
        <p:cNvPr id="1" name="Shape 497"/>
        <p:cNvGrpSpPr/>
        <p:nvPr/>
      </p:nvGrpSpPr>
      <p:grpSpPr>
        <a:xfrm>
          <a:off x="0" y="0"/>
          <a:ext cx="0" cy="0"/>
          <a:chOff x="0" y="0"/>
          <a:chExt cx="0" cy="0"/>
        </a:xfrm>
      </p:grpSpPr>
      <p:sp>
        <p:nvSpPr>
          <p:cNvPr id="498" name="Google Shape;498;p24"/>
          <p:cNvSpPr txBox="1">
            <a:spLocks noGrp="1"/>
          </p:cNvSpPr>
          <p:nvPr>
            <p:ph type="title"/>
          </p:nvPr>
        </p:nvSpPr>
        <p:spPr>
          <a:xfrm>
            <a:off x="1074150" y="384048"/>
            <a:ext cx="6995700" cy="5139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499" name="Google Shape;499;p24"/>
          <p:cNvSpPr/>
          <p:nvPr/>
        </p:nvSpPr>
        <p:spPr>
          <a:xfrm>
            <a:off x="8633800" y="3918500"/>
            <a:ext cx="258300" cy="2583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0" name="Google Shape;500;p24"/>
          <p:cNvGrpSpPr/>
          <p:nvPr/>
        </p:nvGrpSpPr>
        <p:grpSpPr>
          <a:xfrm>
            <a:off x="7904117" y="4335609"/>
            <a:ext cx="1717686" cy="1718100"/>
            <a:chOff x="1347125" y="349025"/>
            <a:chExt cx="4978800" cy="4980000"/>
          </a:xfrm>
        </p:grpSpPr>
        <p:sp>
          <p:nvSpPr>
            <p:cNvPr id="501" name="Google Shape;501;p2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3" name="Google Shape;523;p24"/>
          <p:cNvSpPr/>
          <p:nvPr/>
        </p:nvSpPr>
        <p:spPr>
          <a:xfrm>
            <a:off x="221800" y="4722600"/>
            <a:ext cx="258300" cy="2583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4"/>
          <p:cNvSpPr/>
          <p:nvPr/>
        </p:nvSpPr>
        <p:spPr>
          <a:xfrm>
            <a:off x="338550" y="4642350"/>
            <a:ext cx="141600" cy="1416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4"/>
          <p:cNvSpPr txBox="1">
            <a:spLocks noGrp="1"/>
          </p:cNvSpPr>
          <p:nvPr>
            <p:ph type="subTitle" idx="1"/>
          </p:nvPr>
        </p:nvSpPr>
        <p:spPr>
          <a:xfrm>
            <a:off x="836975" y="1655824"/>
            <a:ext cx="2368500" cy="8295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400"/>
            </a:lvl1pPr>
            <a:lvl2pPr lvl="1" algn="r" rtl="0">
              <a:spcBef>
                <a:spcPts val="0"/>
              </a:spcBef>
              <a:spcAft>
                <a:spcPts val="0"/>
              </a:spcAft>
              <a:buNone/>
              <a:defRPr sz="1400"/>
            </a:lvl2pPr>
            <a:lvl3pPr lvl="2" algn="r" rtl="0">
              <a:spcBef>
                <a:spcPts val="0"/>
              </a:spcBef>
              <a:spcAft>
                <a:spcPts val="0"/>
              </a:spcAft>
              <a:buNone/>
              <a:defRPr sz="1400"/>
            </a:lvl3pPr>
            <a:lvl4pPr lvl="3" algn="r" rtl="0">
              <a:spcBef>
                <a:spcPts val="0"/>
              </a:spcBef>
              <a:spcAft>
                <a:spcPts val="0"/>
              </a:spcAft>
              <a:buNone/>
              <a:defRPr sz="1400"/>
            </a:lvl4pPr>
            <a:lvl5pPr lvl="4" algn="r" rtl="0">
              <a:spcBef>
                <a:spcPts val="0"/>
              </a:spcBef>
              <a:spcAft>
                <a:spcPts val="0"/>
              </a:spcAft>
              <a:buNone/>
              <a:defRPr sz="1400"/>
            </a:lvl5pPr>
            <a:lvl6pPr lvl="5" algn="r" rtl="0">
              <a:spcBef>
                <a:spcPts val="0"/>
              </a:spcBef>
              <a:spcAft>
                <a:spcPts val="0"/>
              </a:spcAft>
              <a:buNone/>
              <a:defRPr sz="1400"/>
            </a:lvl6pPr>
            <a:lvl7pPr lvl="6" algn="r" rtl="0">
              <a:spcBef>
                <a:spcPts val="0"/>
              </a:spcBef>
              <a:spcAft>
                <a:spcPts val="0"/>
              </a:spcAft>
              <a:buNone/>
              <a:defRPr sz="1400"/>
            </a:lvl7pPr>
            <a:lvl8pPr lvl="7" algn="r" rtl="0">
              <a:spcBef>
                <a:spcPts val="0"/>
              </a:spcBef>
              <a:spcAft>
                <a:spcPts val="0"/>
              </a:spcAft>
              <a:buNone/>
              <a:defRPr sz="1400"/>
            </a:lvl8pPr>
            <a:lvl9pPr lvl="8" algn="r" rtl="0">
              <a:spcBef>
                <a:spcPts val="0"/>
              </a:spcBef>
              <a:spcAft>
                <a:spcPts val="0"/>
              </a:spcAft>
              <a:buNone/>
              <a:defRPr sz="1400"/>
            </a:lvl9pPr>
          </a:lstStyle>
          <a:p>
            <a:endParaRPr/>
          </a:p>
        </p:txBody>
      </p:sp>
      <p:sp>
        <p:nvSpPr>
          <p:cNvPr id="526" name="Google Shape;526;p24"/>
          <p:cNvSpPr txBox="1">
            <a:spLocks noGrp="1"/>
          </p:cNvSpPr>
          <p:nvPr>
            <p:ph type="subTitle" idx="2"/>
          </p:nvPr>
        </p:nvSpPr>
        <p:spPr>
          <a:xfrm>
            <a:off x="5938525" y="1630649"/>
            <a:ext cx="23685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527" name="Google Shape;527;p24"/>
          <p:cNvSpPr txBox="1">
            <a:spLocks noGrp="1"/>
          </p:cNvSpPr>
          <p:nvPr>
            <p:ph type="subTitle" idx="3"/>
          </p:nvPr>
        </p:nvSpPr>
        <p:spPr>
          <a:xfrm>
            <a:off x="5938500" y="3449599"/>
            <a:ext cx="23685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528" name="Google Shape;528;p24"/>
          <p:cNvSpPr txBox="1">
            <a:spLocks noGrp="1"/>
          </p:cNvSpPr>
          <p:nvPr>
            <p:ph type="subTitle" idx="4"/>
          </p:nvPr>
        </p:nvSpPr>
        <p:spPr>
          <a:xfrm>
            <a:off x="837000" y="3449599"/>
            <a:ext cx="2368500" cy="8295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400"/>
            </a:lvl1pPr>
            <a:lvl2pPr lvl="1" algn="r" rtl="0">
              <a:spcBef>
                <a:spcPts val="0"/>
              </a:spcBef>
              <a:spcAft>
                <a:spcPts val="0"/>
              </a:spcAft>
              <a:buNone/>
              <a:defRPr sz="1400"/>
            </a:lvl2pPr>
            <a:lvl3pPr lvl="2" algn="r" rtl="0">
              <a:spcBef>
                <a:spcPts val="0"/>
              </a:spcBef>
              <a:spcAft>
                <a:spcPts val="0"/>
              </a:spcAft>
              <a:buNone/>
              <a:defRPr sz="1400"/>
            </a:lvl3pPr>
            <a:lvl4pPr lvl="3" algn="r" rtl="0">
              <a:spcBef>
                <a:spcPts val="0"/>
              </a:spcBef>
              <a:spcAft>
                <a:spcPts val="0"/>
              </a:spcAft>
              <a:buNone/>
              <a:defRPr sz="1400"/>
            </a:lvl4pPr>
            <a:lvl5pPr lvl="4" algn="r" rtl="0">
              <a:spcBef>
                <a:spcPts val="0"/>
              </a:spcBef>
              <a:spcAft>
                <a:spcPts val="0"/>
              </a:spcAft>
              <a:buNone/>
              <a:defRPr sz="1400"/>
            </a:lvl5pPr>
            <a:lvl6pPr lvl="5" algn="r" rtl="0">
              <a:spcBef>
                <a:spcPts val="0"/>
              </a:spcBef>
              <a:spcAft>
                <a:spcPts val="0"/>
              </a:spcAft>
              <a:buNone/>
              <a:defRPr sz="1400"/>
            </a:lvl6pPr>
            <a:lvl7pPr lvl="6" algn="r" rtl="0">
              <a:spcBef>
                <a:spcPts val="0"/>
              </a:spcBef>
              <a:spcAft>
                <a:spcPts val="0"/>
              </a:spcAft>
              <a:buNone/>
              <a:defRPr sz="1400"/>
            </a:lvl7pPr>
            <a:lvl8pPr lvl="7" algn="r" rtl="0">
              <a:spcBef>
                <a:spcPts val="0"/>
              </a:spcBef>
              <a:spcAft>
                <a:spcPts val="0"/>
              </a:spcAft>
              <a:buNone/>
              <a:defRPr sz="1400"/>
            </a:lvl8pPr>
            <a:lvl9pPr lvl="8" algn="r" rtl="0">
              <a:spcBef>
                <a:spcPts val="0"/>
              </a:spcBef>
              <a:spcAft>
                <a:spcPts val="0"/>
              </a:spcAft>
              <a:buNone/>
              <a:defRPr sz="1400"/>
            </a:lvl9pPr>
          </a:lstStyle>
          <a:p>
            <a:endParaRPr/>
          </a:p>
        </p:txBody>
      </p:sp>
      <p:sp>
        <p:nvSpPr>
          <p:cNvPr id="529" name="Google Shape;529;p24"/>
          <p:cNvSpPr txBox="1">
            <a:spLocks noGrp="1"/>
          </p:cNvSpPr>
          <p:nvPr>
            <p:ph type="subTitle" idx="5"/>
          </p:nvPr>
        </p:nvSpPr>
        <p:spPr>
          <a:xfrm>
            <a:off x="836975" y="1319704"/>
            <a:ext cx="2368500" cy="3690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700" b="1">
                <a:latin typeface="Roboto"/>
                <a:ea typeface="Roboto"/>
                <a:cs typeface="Roboto"/>
                <a:sym typeface="Roboto"/>
              </a:defRPr>
            </a:lvl1pPr>
            <a:lvl2pPr lvl="1" algn="r" rtl="0">
              <a:spcBef>
                <a:spcPts val="0"/>
              </a:spcBef>
              <a:spcAft>
                <a:spcPts val="0"/>
              </a:spcAft>
              <a:buNone/>
              <a:defRPr sz="1700" b="1">
                <a:latin typeface="Roboto"/>
                <a:ea typeface="Roboto"/>
                <a:cs typeface="Roboto"/>
                <a:sym typeface="Roboto"/>
              </a:defRPr>
            </a:lvl2pPr>
            <a:lvl3pPr lvl="2" algn="r" rtl="0">
              <a:spcBef>
                <a:spcPts val="0"/>
              </a:spcBef>
              <a:spcAft>
                <a:spcPts val="0"/>
              </a:spcAft>
              <a:buNone/>
              <a:defRPr sz="1700" b="1">
                <a:latin typeface="Roboto"/>
                <a:ea typeface="Roboto"/>
                <a:cs typeface="Roboto"/>
                <a:sym typeface="Roboto"/>
              </a:defRPr>
            </a:lvl3pPr>
            <a:lvl4pPr lvl="3" algn="r" rtl="0">
              <a:spcBef>
                <a:spcPts val="0"/>
              </a:spcBef>
              <a:spcAft>
                <a:spcPts val="0"/>
              </a:spcAft>
              <a:buNone/>
              <a:defRPr sz="1700" b="1">
                <a:latin typeface="Roboto"/>
                <a:ea typeface="Roboto"/>
                <a:cs typeface="Roboto"/>
                <a:sym typeface="Roboto"/>
              </a:defRPr>
            </a:lvl4pPr>
            <a:lvl5pPr lvl="4" algn="r" rtl="0">
              <a:spcBef>
                <a:spcPts val="0"/>
              </a:spcBef>
              <a:spcAft>
                <a:spcPts val="0"/>
              </a:spcAft>
              <a:buNone/>
              <a:defRPr sz="1700" b="1">
                <a:latin typeface="Roboto"/>
                <a:ea typeface="Roboto"/>
                <a:cs typeface="Roboto"/>
                <a:sym typeface="Roboto"/>
              </a:defRPr>
            </a:lvl5pPr>
            <a:lvl6pPr lvl="5" algn="r" rtl="0">
              <a:spcBef>
                <a:spcPts val="0"/>
              </a:spcBef>
              <a:spcAft>
                <a:spcPts val="0"/>
              </a:spcAft>
              <a:buNone/>
              <a:defRPr sz="1700" b="1">
                <a:latin typeface="Roboto"/>
                <a:ea typeface="Roboto"/>
                <a:cs typeface="Roboto"/>
                <a:sym typeface="Roboto"/>
              </a:defRPr>
            </a:lvl6pPr>
            <a:lvl7pPr lvl="6" algn="r" rtl="0">
              <a:spcBef>
                <a:spcPts val="0"/>
              </a:spcBef>
              <a:spcAft>
                <a:spcPts val="0"/>
              </a:spcAft>
              <a:buNone/>
              <a:defRPr sz="1700" b="1">
                <a:latin typeface="Roboto"/>
                <a:ea typeface="Roboto"/>
                <a:cs typeface="Roboto"/>
                <a:sym typeface="Roboto"/>
              </a:defRPr>
            </a:lvl7pPr>
            <a:lvl8pPr lvl="7" algn="r" rtl="0">
              <a:spcBef>
                <a:spcPts val="0"/>
              </a:spcBef>
              <a:spcAft>
                <a:spcPts val="0"/>
              </a:spcAft>
              <a:buNone/>
              <a:defRPr sz="1700" b="1">
                <a:latin typeface="Roboto"/>
                <a:ea typeface="Roboto"/>
                <a:cs typeface="Roboto"/>
                <a:sym typeface="Roboto"/>
              </a:defRPr>
            </a:lvl8pPr>
            <a:lvl9pPr lvl="8" algn="r" rtl="0">
              <a:spcBef>
                <a:spcPts val="0"/>
              </a:spcBef>
              <a:spcAft>
                <a:spcPts val="0"/>
              </a:spcAft>
              <a:buNone/>
              <a:defRPr sz="1700" b="1">
                <a:latin typeface="Roboto"/>
                <a:ea typeface="Roboto"/>
                <a:cs typeface="Roboto"/>
                <a:sym typeface="Roboto"/>
              </a:defRPr>
            </a:lvl9pPr>
          </a:lstStyle>
          <a:p>
            <a:endParaRPr/>
          </a:p>
        </p:txBody>
      </p:sp>
      <p:sp>
        <p:nvSpPr>
          <p:cNvPr id="530" name="Google Shape;530;p24"/>
          <p:cNvSpPr txBox="1">
            <a:spLocks noGrp="1"/>
          </p:cNvSpPr>
          <p:nvPr>
            <p:ph type="subTitle" idx="6"/>
          </p:nvPr>
        </p:nvSpPr>
        <p:spPr>
          <a:xfrm>
            <a:off x="5938525" y="1319704"/>
            <a:ext cx="2368500" cy="369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531" name="Google Shape;531;p24"/>
          <p:cNvSpPr txBox="1">
            <a:spLocks noGrp="1"/>
          </p:cNvSpPr>
          <p:nvPr>
            <p:ph type="subTitle" idx="7"/>
          </p:nvPr>
        </p:nvSpPr>
        <p:spPr>
          <a:xfrm>
            <a:off x="5938500" y="3113479"/>
            <a:ext cx="2368500" cy="369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532" name="Google Shape;532;p24"/>
          <p:cNvSpPr txBox="1">
            <a:spLocks noGrp="1"/>
          </p:cNvSpPr>
          <p:nvPr>
            <p:ph type="subTitle" idx="8"/>
          </p:nvPr>
        </p:nvSpPr>
        <p:spPr>
          <a:xfrm>
            <a:off x="837000" y="3113479"/>
            <a:ext cx="2368500" cy="3690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700" b="1">
                <a:latin typeface="Roboto"/>
                <a:ea typeface="Roboto"/>
                <a:cs typeface="Roboto"/>
                <a:sym typeface="Roboto"/>
              </a:defRPr>
            </a:lvl1pPr>
            <a:lvl2pPr lvl="1" algn="r" rtl="0">
              <a:spcBef>
                <a:spcPts val="0"/>
              </a:spcBef>
              <a:spcAft>
                <a:spcPts val="0"/>
              </a:spcAft>
              <a:buNone/>
              <a:defRPr sz="1700" b="1">
                <a:latin typeface="Roboto"/>
                <a:ea typeface="Roboto"/>
                <a:cs typeface="Roboto"/>
                <a:sym typeface="Roboto"/>
              </a:defRPr>
            </a:lvl2pPr>
            <a:lvl3pPr lvl="2" algn="r" rtl="0">
              <a:spcBef>
                <a:spcPts val="0"/>
              </a:spcBef>
              <a:spcAft>
                <a:spcPts val="0"/>
              </a:spcAft>
              <a:buNone/>
              <a:defRPr sz="1700" b="1">
                <a:latin typeface="Roboto"/>
                <a:ea typeface="Roboto"/>
                <a:cs typeface="Roboto"/>
                <a:sym typeface="Roboto"/>
              </a:defRPr>
            </a:lvl3pPr>
            <a:lvl4pPr lvl="3" algn="r" rtl="0">
              <a:spcBef>
                <a:spcPts val="0"/>
              </a:spcBef>
              <a:spcAft>
                <a:spcPts val="0"/>
              </a:spcAft>
              <a:buNone/>
              <a:defRPr sz="1700" b="1">
                <a:latin typeface="Roboto"/>
                <a:ea typeface="Roboto"/>
                <a:cs typeface="Roboto"/>
                <a:sym typeface="Roboto"/>
              </a:defRPr>
            </a:lvl4pPr>
            <a:lvl5pPr lvl="4" algn="r" rtl="0">
              <a:spcBef>
                <a:spcPts val="0"/>
              </a:spcBef>
              <a:spcAft>
                <a:spcPts val="0"/>
              </a:spcAft>
              <a:buNone/>
              <a:defRPr sz="1700" b="1">
                <a:latin typeface="Roboto"/>
                <a:ea typeface="Roboto"/>
                <a:cs typeface="Roboto"/>
                <a:sym typeface="Roboto"/>
              </a:defRPr>
            </a:lvl5pPr>
            <a:lvl6pPr lvl="5" algn="r" rtl="0">
              <a:spcBef>
                <a:spcPts val="0"/>
              </a:spcBef>
              <a:spcAft>
                <a:spcPts val="0"/>
              </a:spcAft>
              <a:buNone/>
              <a:defRPr sz="1700" b="1">
                <a:latin typeface="Roboto"/>
                <a:ea typeface="Roboto"/>
                <a:cs typeface="Roboto"/>
                <a:sym typeface="Roboto"/>
              </a:defRPr>
            </a:lvl6pPr>
            <a:lvl7pPr lvl="6" algn="r" rtl="0">
              <a:spcBef>
                <a:spcPts val="0"/>
              </a:spcBef>
              <a:spcAft>
                <a:spcPts val="0"/>
              </a:spcAft>
              <a:buNone/>
              <a:defRPr sz="1700" b="1">
                <a:latin typeface="Roboto"/>
                <a:ea typeface="Roboto"/>
                <a:cs typeface="Roboto"/>
                <a:sym typeface="Roboto"/>
              </a:defRPr>
            </a:lvl7pPr>
            <a:lvl8pPr lvl="7" algn="r" rtl="0">
              <a:spcBef>
                <a:spcPts val="0"/>
              </a:spcBef>
              <a:spcAft>
                <a:spcPts val="0"/>
              </a:spcAft>
              <a:buNone/>
              <a:defRPr sz="1700" b="1">
                <a:latin typeface="Roboto"/>
                <a:ea typeface="Roboto"/>
                <a:cs typeface="Roboto"/>
                <a:sym typeface="Roboto"/>
              </a:defRPr>
            </a:lvl8pPr>
            <a:lvl9pPr lvl="8" algn="r" rtl="0">
              <a:spcBef>
                <a:spcPts val="0"/>
              </a:spcBef>
              <a:spcAft>
                <a:spcPts val="0"/>
              </a:spcAft>
              <a:buNone/>
              <a:defRPr sz="1700" b="1">
                <a:latin typeface="Roboto"/>
                <a:ea typeface="Roboto"/>
                <a:cs typeface="Roboto"/>
                <a:sym typeface="Roboto"/>
              </a:defRPr>
            </a:lvl9pPr>
          </a:lstStyle>
          <a:p>
            <a:endParaRPr/>
          </a:p>
        </p:txBody>
      </p:sp>
      <p:pic>
        <p:nvPicPr>
          <p:cNvPr id="37"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38"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722542" y="-83845"/>
            <a:ext cx="1702325" cy="1279919"/>
          </a:xfrm>
          <a:prstGeom prst="rect">
            <a:avLst/>
          </a:prstGeom>
        </p:spPr>
      </p:pic>
    </p:spTree>
    <p:extLst>
      <p:ext uri="{BB962C8B-B14F-4D97-AF65-F5344CB8AC3E}">
        <p14:creationId xmlns:p14="http://schemas.microsoft.com/office/powerpoint/2010/main" val="47156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 Thanks slide" userDrawn="1">
  <p:cSld name=" Thanks slide">
    <p:bg>
      <p:bgPr>
        <a:solidFill>
          <a:schemeClr val="accent1"/>
        </a:solidFill>
        <a:effectLst/>
      </p:bgPr>
    </p:bg>
    <p:spTree>
      <p:nvGrpSpPr>
        <p:cNvPr id="1" name="Shape 579"/>
        <p:cNvGrpSpPr/>
        <p:nvPr/>
      </p:nvGrpSpPr>
      <p:grpSpPr>
        <a:xfrm>
          <a:off x="0" y="0"/>
          <a:ext cx="0" cy="0"/>
          <a:chOff x="0" y="0"/>
          <a:chExt cx="0" cy="0"/>
        </a:xfrm>
      </p:grpSpPr>
      <p:sp>
        <p:nvSpPr>
          <p:cNvPr id="580" name="Google Shape;580;p29"/>
          <p:cNvSpPr/>
          <p:nvPr/>
        </p:nvSpPr>
        <p:spPr>
          <a:xfrm>
            <a:off x="-936625" y="859450"/>
            <a:ext cx="3151800" cy="3151800"/>
          </a:xfrm>
          <a:prstGeom prst="donut">
            <a:avLst>
              <a:gd name="adj" fmla="val 17842"/>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9"/>
          <p:cNvSpPr/>
          <p:nvPr/>
        </p:nvSpPr>
        <p:spPr>
          <a:xfrm>
            <a:off x="293888" y="3180800"/>
            <a:ext cx="474000" cy="4740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210"/>
              </a:solidFill>
            </a:endParaRPr>
          </a:p>
        </p:txBody>
      </p:sp>
      <p:grpSp>
        <p:nvGrpSpPr>
          <p:cNvPr id="582" name="Google Shape;582;p29"/>
          <p:cNvGrpSpPr/>
          <p:nvPr/>
        </p:nvGrpSpPr>
        <p:grpSpPr>
          <a:xfrm>
            <a:off x="1283282" y="788704"/>
            <a:ext cx="781174" cy="781362"/>
            <a:chOff x="1347125" y="349025"/>
            <a:chExt cx="4978800" cy="4980000"/>
          </a:xfrm>
        </p:grpSpPr>
        <p:sp>
          <p:nvSpPr>
            <p:cNvPr id="583" name="Google Shape;583;p2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5" name="Google Shape;605;p29"/>
          <p:cNvSpPr txBox="1">
            <a:spLocks noGrp="1"/>
          </p:cNvSpPr>
          <p:nvPr>
            <p:ph type="title"/>
          </p:nvPr>
        </p:nvSpPr>
        <p:spPr>
          <a:xfrm>
            <a:off x="2234125" y="2150850"/>
            <a:ext cx="5679300" cy="841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0F7ED"/>
              </a:buClr>
              <a:buSzPts val="4000"/>
              <a:buNone/>
              <a:defRPr sz="4400">
                <a:solidFill>
                  <a:srgbClr val="F0F7ED"/>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Tree>
    <p:extLst>
      <p:ext uri="{BB962C8B-B14F-4D97-AF65-F5344CB8AC3E}">
        <p14:creationId xmlns:p14="http://schemas.microsoft.com/office/powerpoint/2010/main" val="5342502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1"/>
        </a:solidFill>
        <a:effectLst/>
      </p:bgPr>
    </p:bg>
    <p:spTree>
      <p:nvGrpSpPr>
        <p:cNvPr id="1" name="Shape 608"/>
        <p:cNvGrpSpPr/>
        <p:nvPr/>
      </p:nvGrpSpPr>
      <p:grpSpPr>
        <a:xfrm>
          <a:off x="0" y="0"/>
          <a:ext cx="0" cy="0"/>
          <a:chOff x="0" y="0"/>
          <a:chExt cx="0" cy="0"/>
        </a:xfrm>
      </p:grpSpPr>
      <p:sp>
        <p:nvSpPr>
          <p:cNvPr id="609" name="Google Shape;609;p30"/>
          <p:cNvSpPr/>
          <p:nvPr/>
        </p:nvSpPr>
        <p:spPr>
          <a:xfrm>
            <a:off x="-1441968" y="632603"/>
            <a:ext cx="3764100" cy="37641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nvGrpSpPr>
          <p:cNvPr id="610" name="Google Shape;610;p30"/>
          <p:cNvGrpSpPr/>
          <p:nvPr/>
        </p:nvGrpSpPr>
        <p:grpSpPr>
          <a:xfrm>
            <a:off x="1335868" y="686194"/>
            <a:ext cx="650729" cy="650886"/>
            <a:chOff x="1347125" y="349025"/>
            <a:chExt cx="4978800" cy="4980000"/>
          </a:xfrm>
        </p:grpSpPr>
        <p:sp>
          <p:nvSpPr>
            <p:cNvPr id="611" name="Google Shape;611;p3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3" name="Google Shape;633;p30"/>
          <p:cNvSpPr/>
          <p:nvPr/>
        </p:nvSpPr>
        <p:spPr>
          <a:xfrm>
            <a:off x="246147" y="3433400"/>
            <a:ext cx="501000" cy="5010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0"/>
          <p:cNvSpPr txBox="1">
            <a:spLocks noGrp="1"/>
          </p:cNvSpPr>
          <p:nvPr>
            <p:ph type="title"/>
          </p:nvPr>
        </p:nvSpPr>
        <p:spPr>
          <a:xfrm>
            <a:off x="2417725" y="1959488"/>
            <a:ext cx="5679300" cy="10353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0F7ED"/>
              </a:buClr>
              <a:buSzPts val="4000"/>
              <a:buNone/>
              <a:defRPr sz="4000">
                <a:solidFill>
                  <a:schemeClr val="lt2"/>
                </a:solidFill>
              </a:defRPr>
            </a:lvl1pPr>
            <a:lvl2pPr lvl="1" rtl="0">
              <a:spcBef>
                <a:spcPts val="0"/>
              </a:spcBef>
              <a:spcAft>
                <a:spcPts val="0"/>
              </a:spcAft>
              <a:buClr>
                <a:srgbClr val="F0F7ED"/>
              </a:buClr>
              <a:buSzPts val="3600"/>
              <a:buNone/>
              <a:defRPr sz="3600">
                <a:solidFill>
                  <a:srgbClr val="F0F7ED"/>
                </a:solidFill>
              </a:defRPr>
            </a:lvl2pPr>
            <a:lvl3pPr lvl="2" rtl="0">
              <a:spcBef>
                <a:spcPts val="0"/>
              </a:spcBef>
              <a:spcAft>
                <a:spcPts val="0"/>
              </a:spcAft>
              <a:buClr>
                <a:srgbClr val="F0F7ED"/>
              </a:buClr>
              <a:buSzPts val="3600"/>
              <a:buNone/>
              <a:defRPr sz="3600">
                <a:solidFill>
                  <a:srgbClr val="F0F7ED"/>
                </a:solidFill>
              </a:defRPr>
            </a:lvl3pPr>
            <a:lvl4pPr lvl="3" rtl="0">
              <a:spcBef>
                <a:spcPts val="0"/>
              </a:spcBef>
              <a:spcAft>
                <a:spcPts val="0"/>
              </a:spcAft>
              <a:buClr>
                <a:srgbClr val="F0F7ED"/>
              </a:buClr>
              <a:buSzPts val="3600"/>
              <a:buNone/>
              <a:defRPr sz="3600">
                <a:solidFill>
                  <a:srgbClr val="F0F7ED"/>
                </a:solidFill>
              </a:defRPr>
            </a:lvl4pPr>
            <a:lvl5pPr lvl="4" rtl="0">
              <a:spcBef>
                <a:spcPts val="0"/>
              </a:spcBef>
              <a:spcAft>
                <a:spcPts val="0"/>
              </a:spcAft>
              <a:buClr>
                <a:srgbClr val="F0F7ED"/>
              </a:buClr>
              <a:buSzPts val="3600"/>
              <a:buNone/>
              <a:defRPr sz="3600">
                <a:solidFill>
                  <a:srgbClr val="F0F7ED"/>
                </a:solidFill>
              </a:defRPr>
            </a:lvl5pPr>
            <a:lvl6pPr lvl="5" rtl="0">
              <a:spcBef>
                <a:spcPts val="0"/>
              </a:spcBef>
              <a:spcAft>
                <a:spcPts val="0"/>
              </a:spcAft>
              <a:buClr>
                <a:srgbClr val="F0F7ED"/>
              </a:buClr>
              <a:buSzPts val="3600"/>
              <a:buNone/>
              <a:defRPr sz="3600">
                <a:solidFill>
                  <a:srgbClr val="F0F7ED"/>
                </a:solidFill>
              </a:defRPr>
            </a:lvl6pPr>
            <a:lvl7pPr lvl="6" rtl="0">
              <a:spcBef>
                <a:spcPts val="0"/>
              </a:spcBef>
              <a:spcAft>
                <a:spcPts val="0"/>
              </a:spcAft>
              <a:buClr>
                <a:srgbClr val="F0F7ED"/>
              </a:buClr>
              <a:buSzPts val="3600"/>
              <a:buNone/>
              <a:defRPr sz="3600">
                <a:solidFill>
                  <a:srgbClr val="F0F7ED"/>
                </a:solidFill>
              </a:defRPr>
            </a:lvl7pPr>
            <a:lvl8pPr lvl="7" rtl="0">
              <a:spcBef>
                <a:spcPts val="0"/>
              </a:spcBef>
              <a:spcAft>
                <a:spcPts val="0"/>
              </a:spcAft>
              <a:buClr>
                <a:srgbClr val="F0F7ED"/>
              </a:buClr>
              <a:buSzPts val="3600"/>
              <a:buNone/>
              <a:defRPr sz="3600">
                <a:solidFill>
                  <a:srgbClr val="F0F7ED"/>
                </a:solidFill>
              </a:defRPr>
            </a:lvl8pPr>
            <a:lvl9pPr lvl="8" rtl="0">
              <a:spcBef>
                <a:spcPts val="0"/>
              </a:spcBef>
              <a:spcAft>
                <a:spcPts val="0"/>
              </a:spcAft>
              <a:buClr>
                <a:srgbClr val="F0F7ED"/>
              </a:buClr>
              <a:buSzPts val="3600"/>
              <a:buNone/>
              <a:defRPr sz="3600">
                <a:solidFill>
                  <a:srgbClr val="F0F7ED"/>
                </a:solidFill>
              </a:defRPr>
            </a:lvl9pPr>
          </a:lstStyle>
          <a:p>
            <a:endParaRPr/>
          </a:p>
        </p:txBody>
      </p:sp>
      <p:sp>
        <p:nvSpPr>
          <p:cNvPr id="635" name="Google Shape;635;p30"/>
          <p:cNvSpPr txBox="1">
            <a:spLocks noGrp="1"/>
          </p:cNvSpPr>
          <p:nvPr>
            <p:ph type="subTitle" idx="1"/>
          </p:nvPr>
        </p:nvSpPr>
        <p:spPr>
          <a:xfrm>
            <a:off x="2417725" y="2994913"/>
            <a:ext cx="5679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0F7ED"/>
              </a:buClr>
              <a:buSzPts val="1200"/>
              <a:buNone/>
              <a:defRPr sz="1400">
                <a:solidFill>
                  <a:schemeClr val="lt1"/>
                </a:solidFill>
              </a:defRPr>
            </a:lvl1pPr>
            <a:lvl2pPr lvl="1" algn="ctr" rtl="0">
              <a:lnSpc>
                <a:spcPct val="100000"/>
              </a:lnSpc>
              <a:spcBef>
                <a:spcPts val="0"/>
              </a:spcBef>
              <a:spcAft>
                <a:spcPts val="0"/>
              </a:spcAft>
              <a:buClr>
                <a:srgbClr val="F0F7ED"/>
              </a:buClr>
              <a:buSzPts val="1200"/>
              <a:buNone/>
              <a:defRPr>
                <a:solidFill>
                  <a:srgbClr val="F0F7ED"/>
                </a:solidFill>
              </a:defRPr>
            </a:lvl2pPr>
            <a:lvl3pPr lvl="2" algn="ctr" rtl="0">
              <a:lnSpc>
                <a:spcPct val="100000"/>
              </a:lnSpc>
              <a:spcBef>
                <a:spcPts val="0"/>
              </a:spcBef>
              <a:spcAft>
                <a:spcPts val="0"/>
              </a:spcAft>
              <a:buClr>
                <a:srgbClr val="F0F7ED"/>
              </a:buClr>
              <a:buSzPts val="1200"/>
              <a:buNone/>
              <a:defRPr>
                <a:solidFill>
                  <a:srgbClr val="F0F7ED"/>
                </a:solidFill>
              </a:defRPr>
            </a:lvl3pPr>
            <a:lvl4pPr lvl="3" algn="ctr" rtl="0">
              <a:lnSpc>
                <a:spcPct val="100000"/>
              </a:lnSpc>
              <a:spcBef>
                <a:spcPts val="0"/>
              </a:spcBef>
              <a:spcAft>
                <a:spcPts val="0"/>
              </a:spcAft>
              <a:buClr>
                <a:srgbClr val="F0F7ED"/>
              </a:buClr>
              <a:buSzPts val="1200"/>
              <a:buNone/>
              <a:defRPr>
                <a:solidFill>
                  <a:srgbClr val="F0F7ED"/>
                </a:solidFill>
              </a:defRPr>
            </a:lvl4pPr>
            <a:lvl5pPr lvl="4" algn="ctr" rtl="0">
              <a:lnSpc>
                <a:spcPct val="100000"/>
              </a:lnSpc>
              <a:spcBef>
                <a:spcPts val="0"/>
              </a:spcBef>
              <a:spcAft>
                <a:spcPts val="0"/>
              </a:spcAft>
              <a:buClr>
                <a:srgbClr val="F0F7ED"/>
              </a:buClr>
              <a:buSzPts val="1200"/>
              <a:buNone/>
              <a:defRPr>
                <a:solidFill>
                  <a:srgbClr val="F0F7ED"/>
                </a:solidFill>
              </a:defRPr>
            </a:lvl5pPr>
            <a:lvl6pPr lvl="5" algn="ctr" rtl="0">
              <a:lnSpc>
                <a:spcPct val="100000"/>
              </a:lnSpc>
              <a:spcBef>
                <a:spcPts val="0"/>
              </a:spcBef>
              <a:spcAft>
                <a:spcPts val="0"/>
              </a:spcAft>
              <a:buClr>
                <a:srgbClr val="F0F7ED"/>
              </a:buClr>
              <a:buSzPts val="1200"/>
              <a:buNone/>
              <a:defRPr>
                <a:solidFill>
                  <a:srgbClr val="F0F7ED"/>
                </a:solidFill>
              </a:defRPr>
            </a:lvl6pPr>
            <a:lvl7pPr lvl="6" algn="ctr" rtl="0">
              <a:lnSpc>
                <a:spcPct val="100000"/>
              </a:lnSpc>
              <a:spcBef>
                <a:spcPts val="0"/>
              </a:spcBef>
              <a:spcAft>
                <a:spcPts val="0"/>
              </a:spcAft>
              <a:buClr>
                <a:srgbClr val="F0F7ED"/>
              </a:buClr>
              <a:buSzPts val="1200"/>
              <a:buNone/>
              <a:defRPr>
                <a:solidFill>
                  <a:srgbClr val="F0F7ED"/>
                </a:solidFill>
              </a:defRPr>
            </a:lvl7pPr>
            <a:lvl8pPr lvl="7" algn="ctr" rtl="0">
              <a:lnSpc>
                <a:spcPct val="100000"/>
              </a:lnSpc>
              <a:spcBef>
                <a:spcPts val="0"/>
              </a:spcBef>
              <a:spcAft>
                <a:spcPts val="0"/>
              </a:spcAft>
              <a:buClr>
                <a:srgbClr val="F0F7ED"/>
              </a:buClr>
              <a:buSzPts val="1200"/>
              <a:buNone/>
              <a:defRPr>
                <a:solidFill>
                  <a:srgbClr val="F0F7ED"/>
                </a:solidFill>
              </a:defRPr>
            </a:lvl8pPr>
            <a:lvl9pPr lvl="8" algn="ctr" rtl="0">
              <a:lnSpc>
                <a:spcPct val="100000"/>
              </a:lnSpc>
              <a:spcBef>
                <a:spcPts val="0"/>
              </a:spcBef>
              <a:spcAft>
                <a:spcPts val="0"/>
              </a:spcAft>
              <a:buClr>
                <a:srgbClr val="F0F7ED"/>
              </a:buClr>
              <a:buSzPts val="1200"/>
              <a:buNone/>
              <a:defRPr>
                <a:solidFill>
                  <a:srgbClr val="F0F7ED"/>
                </a:solidFill>
              </a:defRPr>
            </a:lvl9pPr>
          </a:lstStyle>
          <a:p>
            <a:endParaRPr/>
          </a:p>
        </p:txBody>
      </p:sp>
      <p:sp>
        <p:nvSpPr>
          <p:cNvPr id="636" name="Google Shape;636;p30"/>
          <p:cNvSpPr/>
          <p:nvPr/>
        </p:nvSpPr>
        <p:spPr>
          <a:xfrm>
            <a:off x="602498" y="3698775"/>
            <a:ext cx="235500" cy="2355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0"/>
          <p:cNvSpPr txBox="1">
            <a:spLocks noGrp="1"/>
          </p:cNvSpPr>
          <p:nvPr>
            <p:ph type="title" idx="2" hasCustomPrompt="1"/>
          </p:nvPr>
        </p:nvSpPr>
        <p:spPr>
          <a:xfrm>
            <a:off x="2417725" y="1355975"/>
            <a:ext cx="5679300" cy="792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4000"/>
              <a:buNone/>
              <a:defRPr sz="4000">
                <a:solidFill>
                  <a:schemeClr val="accent2"/>
                </a:solidFill>
              </a:defRPr>
            </a:lvl1pPr>
            <a:lvl2pPr lvl="1" rtl="0">
              <a:spcBef>
                <a:spcPts val="0"/>
              </a:spcBef>
              <a:spcAft>
                <a:spcPts val="0"/>
              </a:spcAft>
              <a:buClr>
                <a:srgbClr val="FF7210"/>
              </a:buClr>
              <a:buSzPts val="4000"/>
              <a:buNone/>
              <a:defRPr sz="4000">
                <a:solidFill>
                  <a:srgbClr val="FF7210"/>
                </a:solidFill>
              </a:defRPr>
            </a:lvl2pPr>
            <a:lvl3pPr lvl="2" rtl="0">
              <a:spcBef>
                <a:spcPts val="0"/>
              </a:spcBef>
              <a:spcAft>
                <a:spcPts val="0"/>
              </a:spcAft>
              <a:buClr>
                <a:srgbClr val="FF7210"/>
              </a:buClr>
              <a:buSzPts val="4000"/>
              <a:buNone/>
              <a:defRPr sz="4000">
                <a:solidFill>
                  <a:srgbClr val="FF7210"/>
                </a:solidFill>
              </a:defRPr>
            </a:lvl3pPr>
            <a:lvl4pPr lvl="3" rtl="0">
              <a:spcBef>
                <a:spcPts val="0"/>
              </a:spcBef>
              <a:spcAft>
                <a:spcPts val="0"/>
              </a:spcAft>
              <a:buClr>
                <a:srgbClr val="FF7210"/>
              </a:buClr>
              <a:buSzPts val="4000"/>
              <a:buNone/>
              <a:defRPr sz="4000">
                <a:solidFill>
                  <a:srgbClr val="FF7210"/>
                </a:solidFill>
              </a:defRPr>
            </a:lvl4pPr>
            <a:lvl5pPr lvl="4" rtl="0">
              <a:spcBef>
                <a:spcPts val="0"/>
              </a:spcBef>
              <a:spcAft>
                <a:spcPts val="0"/>
              </a:spcAft>
              <a:buClr>
                <a:srgbClr val="FF7210"/>
              </a:buClr>
              <a:buSzPts val="4000"/>
              <a:buNone/>
              <a:defRPr sz="4000">
                <a:solidFill>
                  <a:srgbClr val="FF7210"/>
                </a:solidFill>
              </a:defRPr>
            </a:lvl5pPr>
            <a:lvl6pPr lvl="5" rtl="0">
              <a:spcBef>
                <a:spcPts val="0"/>
              </a:spcBef>
              <a:spcAft>
                <a:spcPts val="0"/>
              </a:spcAft>
              <a:buClr>
                <a:srgbClr val="FF7210"/>
              </a:buClr>
              <a:buSzPts val="4000"/>
              <a:buNone/>
              <a:defRPr sz="4000">
                <a:solidFill>
                  <a:srgbClr val="FF7210"/>
                </a:solidFill>
              </a:defRPr>
            </a:lvl6pPr>
            <a:lvl7pPr lvl="6" rtl="0">
              <a:spcBef>
                <a:spcPts val="0"/>
              </a:spcBef>
              <a:spcAft>
                <a:spcPts val="0"/>
              </a:spcAft>
              <a:buClr>
                <a:srgbClr val="FF7210"/>
              </a:buClr>
              <a:buSzPts val="4000"/>
              <a:buNone/>
              <a:defRPr sz="4000">
                <a:solidFill>
                  <a:srgbClr val="FF7210"/>
                </a:solidFill>
              </a:defRPr>
            </a:lvl7pPr>
            <a:lvl8pPr lvl="7" rtl="0">
              <a:spcBef>
                <a:spcPts val="0"/>
              </a:spcBef>
              <a:spcAft>
                <a:spcPts val="0"/>
              </a:spcAft>
              <a:buClr>
                <a:srgbClr val="FF7210"/>
              </a:buClr>
              <a:buSzPts val="4000"/>
              <a:buNone/>
              <a:defRPr sz="4000">
                <a:solidFill>
                  <a:srgbClr val="FF7210"/>
                </a:solidFill>
              </a:defRPr>
            </a:lvl8pPr>
            <a:lvl9pPr lvl="8" rtl="0">
              <a:spcBef>
                <a:spcPts val="0"/>
              </a:spcBef>
              <a:spcAft>
                <a:spcPts val="0"/>
              </a:spcAft>
              <a:buClr>
                <a:srgbClr val="FF7210"/>
              </a:buClr>
              <a:buSzPts val="4000"/>
              <a:buNone/>
              <a:defRPr sz="4000">
                <a:solidFill>
                  <a:srgbClr val="FF7210"/>
                </a:solidFill>
              </a:defRPr>
            </a:lvl9pPr>
          </a:lstStyle>
          <a:p>
            <a:r>
              <a:t>xx%</a:t>
            </a:r>
          </a:p>
        </p:txBody>
      </p:sp>
    </p:spTree>
    <p:extLst>
      <p:ext uri="{BB962C8B-B14F-4D97-AF65-F5344CB8AC3E}">
        <p14:creationId xmlns:p14="http://schemas.microsoft.com/office/powerpoint/2010/main" val="35991506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3" preserve="1">
  <p:cSld name="Section header 3">
    <p:spTree>
      <p:nvGrpSpPr>
        <p:cNvPr id="1" name="Shape 638"/>
        <p:cNvGrpSpPr/>
        <p:nvPr/>
      </p:nvGrpSpPr>
      <p:grpSpPr>
        <a:xfrm>
          <a:off x="0" y="0"/>
          <a:ext cx="0" cy="0"/>
          <a:chOff x="0" y="0"/>
          <a:chExt cx="0" cy="0"/>
        </a:xfrm>
      </p:grpSpPr>
      <p:sp>
        <p:nvSpPr>
          <p:cNvPr id="639" name="Google Shape;639;p31"/>
          <p:cNvSpPr/>
          <p:nvPr/>
        </p:nvSpPr>
        <p:spPr>
          <a:xfrm>
            <a:off x="-1441968" y="632603"/>
            <a:ext cx="3764100" cy="3764100"/>
          </a:xfrm>
          <a:prstGeom prst="donut">
            <a:avLst>
              <a:gd name="adj" fmla="val 17842"/>
            </a:avLst>
          </a:prstGeom>
          <a:solidFill>
            <a:srgbClr val="FE7E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nvGrpSpPr>
          <p:cNvPr id="640" name="Google Shape;640;p31"/>
          <p:cNvGrpSpPr/>
          <p:nvPr/>
        </p:nvGrpSpPr>
        <p:grpSpPr>
          <a:xfrm>
            <a:off x="901678" y="384227"/>
            <a:ext cx="1176988" cy="1177272"/>
            <a:chOff x="1347125" y="349025"/>
            <a:chExt cx="4978800" cy="4980000"/>
          </a:xfrm>
          <a:solidFill>
            <a:srgbClr val="00BBC1"/>
          </a:solidFill>
        </p:grpSpPr>
        <p:sp>
          <p:nvSpPr>
            <p:cNvPr id="641" name="Google Shape;641;p31"/>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1"/>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1"/>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1"/>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1"/>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1"/>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1"/>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1"/>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1"/>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1"/>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1"/>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1"/>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1"/>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1"/>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1"/>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1"/>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1"/>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1"/>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1"/>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1"/>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1"/>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1"/>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3" name="Google Shape;663;p31"/>
          <p:cNvSpPr/>
          <p:nvPr/>
        </p:nvSpPr>
        <p:spPr>
          <a:xfrm>
            <a:off x="901672" y="3998600"/>
            <a:ext cx="501000" cy="501000"/>
          </a:xfrm>
          <a:prstGeom prst="ellipse">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1"/>
          <p:cNvSpPr txBox="1">
            <a:spLocks noGrp="1"/>
          </p:cNvSpPr>
          <p:nvPr>
            <p:ph type="title"/>
          </p:nvPr>
        </p:nvSpPr>
        <p:spPr>
          <a:xfrm>
            <a:off x="2417725" y="2018688"/>
            <a:ext cx="5679300" cy="9762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343434"/>
              </a:buClr>
              <a:buSzPts val="4000"/>
              <a:buNone/>
              <a:defRPr sz="4000">
                <a:solidFill>
                  <a:schemeClr val="accent5"/>
                </a:solidFill>
              </a:defRPr>
            </a:lvl1pPr>
            <a:lvl2pPr lvl="1" rtl="0">
              <a:spcBef>
                <a:spcPts val="0"/>
              </a:spcBef>
              <a:spcAft>
                <a:spcPts val="0"/>
              </a:spcAft>
              <a:buClr>
                <a:srgbClr val="343434"/>
              </a:buClr>
              <a:buSzPts val="3600"/>
              <a:buNone/>
              <a:defRPr sz="3600">
                <a:solidFill>
                  <a:srgbClr val="343434"/>
                </a:solidFill>
              </a:defRPr>
            </a:lvl2pPr>
            <a:lvl3pPr lvl="2" rtl="0">
              <a:spcBef>
                <a:spcPts val="0"/>
              </a:spcBef>
              <a:spcAft>
                <a:spcPts val="0"/>
              </a:spcAft>
              <a:buClr>
                <a:srgbClr val="343434"/>
              </a:buClr>
              <a:buSzPts val="3600"/>
              <a:buNone/>
              <a:defRPr sz="3600">
                <a:solidFill>
                  <a:srgbClr val="343434"/>
                </a:solidFill>
              </a:defRPr>
            </a:lvl3pPr>
            <a:lvl4pPr lvl="3" rtl="0">
              <a:spcBef>
                <a:spcPts val="0"/>
              </a:spcBef>
              <a:spcAft>
                <a:spcPts val="0"/>
              </a:spcAft>
              <a:buClr>
                <a:srgbClr val="343434"/>
              </a:buClr>
              <a:buSzPts val="3600"/>
              <a:buNone/>
              <a:defRPr sz="3600">
                <a:solidFill>
                  <a:srgbClr val="343434"/>
                </a:solidFill>
              </a:defRPr>
            </a:lvl4pPr>
            <a:lvl5pPr lvl="4" rtl="0">
              <a:spcBef>
                <a:spcPts val="0"/>
              </a:spcBef>
              <a:spcAft>
                <a:spcPts val="0"/>
              </a:spcAft>
              <a:buClr>
                <a:srgbClr val="343434"/>
              </a:buClr>
              <a:buSzPts val="3600"/>
              <a:buNone/>
              <a:defRPr sz="3600">
                <a:solidFill>
                  <a:srgbClr val="343434"/>
                </a:solidFill>
              </a:defRPr>
            </a:lvl5pPr>
            <a:lvl6pPr lvl="5" rtl="0">
              <a:spcBef>
                <a:spcPts val="0"/>
              </a:spcBef>
              <a:spcAft>
                <a:spcPts val="0"/>
              </a:spcAft>
              <a:buClr>
                <a:srgbClr val="343434"/>
              </a:buClr>
              <a:buSzPts val="3600"/>
              <a:buNone/>
              <a:defRPr sz="3600">
                <a:solidFill>
                  <a:srgbClr val="343434"/>
                </a:solidFill>
              </a:defRPr>
            </a:lvl6pPr>
            <a:lvl7pPr lvl="6" rtl="0">
              <a:spcBef>
                <a:spcPts val="0"/>
              </a:spcBef>
              <a:spcAft>
                <a:spcPts val="0"/>
              </a:spcAft>
              <a:buClr>
                <a:srgbClr val="343434"/>
              </a:buClr>
              <a:buSzPts val="3600"/>
              <a:buNone/>
              <a:defRPr sz="3600">
                <a:solidFill>
                  <a:srgbClr val="343434"/>
                </a:solidFill>
              </a:defRPr>
            </a:lvl7pPr>
            <a:lvl8pPr lvl="7" rtl="0">
              <a:spcBef>
                <a:spcPts val="0"/>
              </a:spcBef>
              <a:spcAft>
                <a:spcPts val="0"/>
              </a:spcAft>
              <a:buClr>
                <a:srgbClr val="343434"/>
              </a:buClr>
              <a:buSzPts val="3600"/>
              <a:buNone/>
              <a:defRPr sz="3600">
                <a:solidFill>
                  <a:srgbClr val="343434"/>
                </a:solidFill>
              </a:defRPr>
            </a:lvl8pPr>
            <a:lvl9pPr lvl="8" rtl="0">
              <a:spcBef>
                <a:spcPts val="0"/>
              </a:spcBef>
              <a:spcAft>
                <a:spcPts val="0"/>
              </a:spcAft>
              <a:buClr>
                <a:srgbClr val="343434"/>
              </a:buClr>
              <a:buSzPts val="3600"/>
              <a:buNone/>
              <a:defRPr sz="3600">
                <a:solidFill>
                  <a:srgbClr val="343434"/>
                </a:solidFill>
              </a:defRPr>
            </a:lvl9pPr>
          </a:lstStyle>
          <a:p>
            <a:endParaRPr/>
          </a:p>
        </p:txBody>
      </p:sp>
      <p:sp>
        <p:nvSpPr>
          <p:cNvPr id="665" name="Google Shape;665;p31"/>
          <p:cNvSpPr txBox="1">
            <a:spLocks noGrp="1"/>
          </p:cNvSpPr>
          <p:nvPr>
            <p:ph type="subTitle" idx="1"/>
          </p:nvPr>
        </p:nvSpPr>
        <p:spPr>
          <a:xfrm>
            <a:off x="2417725" y="2994913"/>
            <a:ext cx="5679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666" name="Google Shape;666;p31"/>
          <p:cNvSpPr/>
          <p:nvPr/>
        </p:nvSpPr>
        <p:spPr>
          <a:xfrm rot="-6727045">
            <a:off x="5316341" y="3823636"/>
            <a:ext cx="3172076" cy="4788701"/>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1"/>
          <p:cNvSpPr/>
          <p:nvPr/>
        </p:nvSpPr>
        <p:spPr>
          <a:xfrm>
            <a:off x="7909623" y="4041925"/>
            <a:ext cx="235500" cy="235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1"/>
          <p:cNvSpPr txBox="1">
            <a:spLocks noGrp="1"/>
          </p:cNvSpPr>
          <p:nvPr>
            <p:ph type="title" idx="2" hasCustomPrompt="1"/>
          </p:nvPr>
        </p:nvSpPr>
        <p:spPr>
          <a:xfrm>
            <a:off x="2417725" y="1355975"/>
            <a:ext cx="5679300" cy="792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4000"/>
              <a:buNone/>
              <a:defRPr sz="4000">
                <a:solidFill>
                  <a:schemeClr val="accent2"/>
                </a:solidFill>
              </a:defRPr>
            </a:lvl1pPr>
            <a:lvl2pPr lvl="1" rtl="0">
              <a:spcBef>
                <a:spcPts val="0"/>
              </a:spcBef>
              <a:spcAft>
                <a:spcPts val="0"/>
              </a:spcAft>
              <a:buClr>
                <a:srgbClr val="FF7210"/>
              </a:buClr>
              <a:buSzPts val="4000"/>
              <a:buNone/>
              <a:defRPr sz="4000">
                <a:solidFill>
                  <a:srgbClr val="FF7210"/>
                </a:solidFill>
              </a:defRPr>
            </a:lvl2pPr>
            <a:lvl3pPr lvl="2" rtl="0">
              <a:spcBef>
                <a:spcPts val="0"/>
              </a:spcBef>
              <a:spcAft>
                <a:spcPts val="0"/>
              </a:spcAft>
              <a:buClr>
                <a:srgbClr val="FF7210"/>
              </a:buClr>
              <a:buSzPts val="4000"/>
              <a:buNone/>
              <a:defRPr sz="4000">
                <a:solidFill>
                  <a:srgbClr val="FF7210"/>
                </a:solidFill>
              </a:defRPr>
            </a:lvl3pPr>
            <a:lvl4pPr lvl="3" rtl="0">
              <a:spcBef>
                <a:spcPts val="0"/>
              </a:spcBef>
              <a:spcAft>
                <a:spcPts val="0"/>
              </a:spcAft>
              <a:buClr>
                <a:srgbClr val="FF7210"/>
              </a:buClr>
              <a:buSzPts val="4000"/>
              <a:buNone/>
              <a:defRPr sz="4000">
                <a:solidFill>
                  <a:srgbClr val="FF7210"/>
                </a:solidFill>
              </a:defRPr>
            </a:lvl4pPr>
            <a:lvl5pPr lvl="4" rtl="0">
              <a:spcBef>
                <a:spcPts val="0"/>
              </a:spcBef>
              <a:spcAft>
                <a:spcPts val="0"/>
              </a:spcAft>
              <a:buClr>
                <a:srgbClr val="FF7210"/>
              </a:buClr>
              <a:buSzPts val="4000"/>
              <a:buNone/>
              <a:defRPr sz="4000">
                <a:solidFill>
                  <a:srgbClr val="FF7210"/>
                </a:solidFill>
              </a:defRPr>
            </a:lvl5pPr>
            <a:lvl6pPr lvl="5" rtl="0">
              <a:spcBef>
                <a:spcPts val="0"/>
              </a:spcBef>
              <a:spcAft>
                <a:spcPts val="0"/>
              </a:spcAft>
              <a:buClr>
                <a:srgbClr val="FF7210"/>
              </a:buClr>
              <a:buSzPts val="4000"/>
              <a:buNone/>
              <a:defRPr sz="4000">
                <a:solidFill>
                  <a:srgbClr val="FF7210"/>
                </a:solidFill>
              </a:defRPr>
            </a:lvl6pPr>
            <a:lvl7pPr lvl="6" rtl="0">
              <a:spcBef>
                <a:spcPts val="0"/>
              </a:spcBef>
              <a:spcAft>
                <a:spcPts val="0"/>
              </a:spcAft>
              <a:buClr>
                <a:srgbClr val="FF7210"/>
              </a:buClr>
              <a:buSzPts val="4000"/>
              <a:buNone/>
              <a:defRPr sz="4000">
                <a:solidFill>
                  <a:srgbClr val="FF7210"/>
                </a:solidFill>
              </a:defRPr>
            </a:lvl7pPr>
            <a:lvl8pPr lvl="7" rtl="0">
              <a:spcBef>
                <a:spcPts val="0"/>
              </a:spcBef>
              <a:spcAft>
                <a:spcPts val="0"/>
              </a:spcAft>
              <a:buClr>
                <a:srgbClr val="FF7210"/>
              </a:buClr>
              <a:buSzPts val="4000"/>
              <a:buNone/>
              <a:defRPr sz="4000">
                <a:solidFill>
                  <a:srgbClr val="FF7210"/>
                </a:solidFill>
              </a:defRPr>
            </a:lvl8pPr>
            <a:lvl9pPr lvl="8" rtl="0">
              <a:spcBef>
                <a:spcPts val="0"/>
              </a:spcBef>
              <a:spcAft>
                <a:spcPts val="0"/>
              </a:spcAft>
              <a:buClr>
                <a:srgbClr val="FF7210"/>
              </a:buClr>
              <a:buSzPts val="4000"/>
              <a:buNone/>
              <a:defRPr sz="4000">
                <a:solidFill>
                  <a:srgbClr val="FF7210"/>
                </a:solidFill>
              </a:defRPr>
            </a:lvl9pPr>
          </a:lstStyle>
          <a:p>
            <a:r>
              <a:t>xx%</a:t>
            </a:r>
          </a:p>
        </p:txBody>
      </p:sp>
    </p:spTree>
    <p:extLst>
      <p:ext uri="{BB962C8B-B14F-4D97-AF65-F5344CB8AC3E}">
        <p14:creationId xmlns:p14="http://schemas.microsoft.com/office/powerpoint/2010/main" val="3027962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Only title 4">
  <p:cSld name="Only title 4">
    <p:bg>
      <p:bgPr>
        <a:solidFill>
          <a:schemeClr val="accent1"/>
        </a:solidFill>
        <a:effectLst/>
      </p:bgPr>
    </p:bg>
    <p:spTree>
      <p:nvGrpSpPr>
        <p:cNvPr id="1" name="Shape 702"/>
        <p:cNvGrpSpPr/>
        <p:nvPr/>
      </p:nvGrpSpPr>
      <p:grpSpPr>
        <a:xfrm>
          <a:off x="0" y="0"/>
          <a:ext cx="0" cy="0"/>
          <a:chOff x="0" y="0"/>
          <a:chExt cx="0" cy="0"/>
        </a:xfrm>
      </p:grpSpPr>
      <p:grpSp>
        <p:nvGrpSpPr>
          <p:cNvPr id="703" name="Google Shape;703;p33"/>
          <p:cNvGrpSpPr/>
          <p:nvPr/>
        </p:nvGrpSpPr>
        <p:grpSpPr>
          <a:xfrm>
            <a:off x="7969792" y="3804684"/>
            <a:ext cx="1717686" cy="1718100"/>
            <a:chOff x="1347125" y="349025"/>
            <a:chExt cx="4978800" cy="4980000"/>
          </a:xfrm>
        </p:grpSpPr>
        <p:sp>
          <p:nvSpPr>
            <p:cNvPr id="704" name="Google Shape;704;p33"/>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3"/>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3"/>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3"/>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3"/>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3"/>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3"/>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3"/>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3"/>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3"/>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3"/>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3"/>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3"/>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3"/>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3"/>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3"/>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3"/>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3"/>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3"/>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3"/>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3"/>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3"/>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6" name="Google Shape;726;p33"/>
          <p:cNvGrpSpPr/>
          <p:nvPr/>
        </p:nvGrpSpPr>
        <p:grpSpPr>
          <a:xfrm>
            <a:off x="-40261" y="-268502"/>
            <a:ext cx="760263" cy="760446"/>
            <a:chOff x="1347125" y="349025"/>
            <a:chExt cx="4978800" cy="4980000"/>
          </a:xfrm>
        </p:grpSpPr>
        <p:sp>
          <p:nvSpPr>
            <p:cNvPr id="727" name="Google Shape;727;p33"/>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3"/>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3"/>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3"/>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3"/>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3"/>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3"/>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3"/>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3"/>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3"/>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3"/>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3"/>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3"/>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3"/>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3"/>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3"/>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3"/>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3"/>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3"/>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3"/>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3"/>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3"/>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9" name="Google Shape;749;p33"/>
          <p:cNvSpPr/>
          <p:nvPr/>
        </p:nvSpPr>
        <p:spPr>
          <a:xfrm>
            <a:off x="8642025" y="3654650"/>
            <a:ext cx="258300" cy="258300"/>
          </a:xfrm>
          <a:prstGeom prst="ellipse">
            <a:avLst/>
          </a:pr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3"/>
          <p:cNvSpPr/>
          <p:nvPr/>
        </p:nvSpPr>
        <p:spPr>
          <a:xfrm>
            <a:off x="140600" y="380100"/>
            <a:ext cx="159900" cy="1599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3"/>
          <p:cNvSpPr/>
          <p:nvPr/>
        </p:nvSpPr>
        <p:spPr>
          <a:xfrm>
            <a:off x="7626000" y="4120650"/>
            <a:ext cx="798000" cy="7980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3"/>
          <p:cNvSpPr txBox="1">
            <a:spLocks noGrp="1"/>
          </p:cNvSpPr>
          <p:nvPr>
            <p:ph type="title"/>
          </p:nvPr>
        </p:nvSpPr>
        <p:spPr>
          <a:xfrm>
            <a:off x="1074150" y="394200"/>
            <a:ext cx="6995700" cy="5139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0F7ED"/>
              </a:buClr>
              <a:buSzPts val="2700"/>
              <a:buNone/>
              <a:defRPr sz="2700">
                <a:solidFill>
                  <a:srgbClr val="F0F7ED"/>
                </a:solidFill>
              </a:defRPr>
            </a:lvl1pPr>
            <a:lvl2pPr lvl="1" algn="ctr" rtl="0">
              <a:spcBef>
                <a:spcPts val="0"/>
              </a:spcBef>
              <a:spcAft>
                <a:spcPts val="0"/>
              </a:spcAft>
              <a:buClr>
                <a:srgbClr val="F0F7ED"/>
              </a:buClr>
              <a:buSzPts val="1400"/>
              <a:buNone/>
              <a:defRPr sz="1400">
                <a:solidFill>
                  <a:srgbClr val="F0F7ED"/>
                </a:solidFill>
              </a:defRPr>
            </a:lvl2pPr>
            <a:lvl3pPr lvl="2" algn="ctr" rtl="0">
              <a:spcBef>
                <a:spcPts val="0"/>
              </a:spcBef>
              <a:spcAft>
                <a:spcPts val="0"/>
              </a:spcAft>
              <a:buClr>
                <a:srgbClr val="F0F7ED"/>
              </a:buClr>
              <a:buSzPts val="1400"/>
              <a:buNone/>
              <a:defRPr sz="1400">
                <a:solidFill>
                  <a:srgbClr val="F0F7ED"/>
                </a:solidFill>
              </a:defRPr>
            </a:lvl3pPr>
            <a:lvl4pPr lvl="3" algn="ctr" rtl="0">
              <a:spcBef>
                <a:spcPts val="0"/>
              </a:spcBef>
              <a:spcAft>
                <a:spcPts val="0"/>
              </a:spcAft>
              <a:buClr>
                <a:srgbClr val="F0F7ED"/>
              </a:buClr>
              <a:buSzPts val="1400"/>
              <a:buNone/>
              <a:defRPr sz="1400">
                <a:solidFill>
                  <a:srgbClr val="F0F7ED"/>
                </a:solidFill>
              </a:defRPr>
            </a:lvl4pPr>
            <a:lvl5pPr lvl="4" algn="ctr" rtl="0">
              <a:spcBef>
                <a:spcPts val="0"/>
              </a:spcBef>
              <a:spcAft>
                <a:spcPts val="0"/>
              </a:spcAft>
              <a:buClr>
                <a:srgbClr val="F0F7ED"/>
              </a:buClr>
              <a:buSzPts val="1400"/>
              <a:buNone/>
              <a:defRPr sz="1400">
                <a:solidFill>
                  <a:srgbClr val="F0F7ED"/>
                </a:solidFill>
              </a:defRPr>
            </a:lvl5pPr>
            <a:lvl6pPr lvl="5" algn="ctr" rtl="0">
              <a:spcBef>
                <a:spcPts val="0"/>
              </a:spcBef>
              <a:spcAft>
                <a:spcPts val="0"/>
              </a:spcAft>
              <a:buClr>
                <a:srgbClr val="F0F7ED"/>
              </a:buClr>
              <a:buSzPts val="1400"/>
              <a:buNone/>
              <a:defRPr sz="1400">
                <a:solidFill>
                  <a:srgbClr val="F0F7ED"/>
                </a:solidFill>
              </a:defRPr>
            </a:lvl6pPr>
            <a:lvl7pPr lvl="6" algn="ctr" rtl="0">
              <a:spcBef>
                <a:spcPts val="0"/>
              </a:spcBef>
              <a:spcAft>
                <a:spcPts val="0"/>
              </a:spcAft>
              <a:buClr>
                <a:srgbClr val="F0F7ED"/>
              </a:buClr>
              <a:buSzPts val="1400"/>
              <a:buNone/>
              <a:defRPr sz="1400">
                <a:solidFill>
                  <a:srgbClr val="F0F7ED"/>
                </a:solidFill>
              </a:defRPr>
            </a:lvl7pPr>
            <a:lvl8pPr lvl="7" algn="ctr" rtl="0">
              <a:spcBef>
                <a:spcPts val="0"/>
              </a:spcBef>
              <a:spcAft>
                <a:spcPts val="0"/>
              </a:spcAft>
              <a:buClr>
                <a:srgbClr val="F0F7ED"/>
              </a:buClr>
              <a:buSzPts val="1400"/>
              <a:buNone/>
              <a:defRPr sz="1400">
                <a:solidFill>
                  <a:srgbClr val="F0F7ED"/>
                </a:solidFill>
              </a:defRPr>
            </a:lvl8pPr>
            <a:lvl9pPr lvl="8" algn="ctr" rtl="0">
              <a:spcBef>
                <a:spcPts val="0"/>
              </a:spcBef>
              <a:spcAft>
                <a:spcPts val="0"/>
              </a:spcAft>
              <a:buClr>
                <a:srgbClr val="F0F7ED"/>
              </a:buClr>
              <a:buSzPts val="1400"/>
              <a:buNone/>
              <a:defRPr sz="1400">
                <a:solidFill>
                  <a:srgbClr val="F0F7ED"/>
                </a:solidFill>
              </a:defRPr>
            </a:lvl9pPr>
          </a:lstStyle>
          <a:p>
            <a:endParaRPr/>
          </a:p>
        </p:txBody>
      </p:sp>
    </p:spTree>
    <p:extLst>
      <p:ext uri="{BB962C8B-B14F-4D97-AF65-F5344CB8AC3E}">
        <p14:creationId xmlns:p14="http://schemas.microsoft.com/office/powerpoint/2010/main" val="13015118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mp; text 3">
  <p:cSld name="Title &amp; text 3">
    <p:spTree>
      <p:nvGrpSpPr>
        <p:cNvPr id="1" name="Shape 753"/>
        <p:cNvGrpSpPr/>
        <p:nvPr/>
      </p:nvGrpSpPr>
      <p:grpSpPr>
        <a:xfrm>
          <a:off x="0" y="0"/>
          <a:ext cx="0" cy="0"/>
          <a:chOff x="0" y="0"/>
          <a:chExt cx="0" cy="0"/>
        </a:xfrm>
      </p:grpSpPr>
      <p:sp>
        <p:nvSpPr>
          <p:cNvPr id="754" name="Google Shape;754;p34"/>
          <p:cNvSpPr txBox="1">
            <a:spLocks noGrp="1"/>
          </p:cNvSpPr>
          <p:nvPr>
            <p:ph type="title"/>
          </p:nvPr>
        </p:nvSpPr>
        <p:spPr>
          <a:xfrm>
            <a:off x="720000" y="1941300"/>
            <a:ext cx="3294000" cy="12609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BBC1"/>
              </a:buClr>
              <a:buSzPts val="2700"/>
              <a:buNone/>
              <a:defRPr sz="2700">
                <a:solidFill>
                  <a:schemeClr val="accent5"/>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755" name="Google Shape;755;p34"/>
          <p:cNvSpPr txBox="1">
            <a:spLocks noGrp="1"/>
          </p:cNvSpPr>
          <p:nvPr>
            <p:ph type="subTitle" idx="1"/>
          </p:nvPr>
        </p:nvSpPr>
        <p:spPr>
          <a:xfrm>
            <a:off x="5089025" y="989700"/>
            <a:ext cx="2388300" cy="56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56" name="Google Shape;756;p34"/>
          <p:cNvSpPr txBox="1">
            <a:spLocks noGrp="1"/>
          </p:cNvSpPr>
          <p:nvPr>
            <p:ph type="subTitle" idx="2"/>
          </p:nvPr>
        </p:nvSpPr>
        <p:spPr>
          <a:xfrm>
            <a:off x="5089025" y="1881275"/>
            <a:ext cx="2388300" cy="56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57" name="Google Shape;757;p34"/>
          <p:cNvSpPr txBox="1">
            <a:spLocks noGrp="1"/>
          </p:cNvSpPr>
          <p:nvPr>
            <p:ph type="subTitle" idx="3"/>
          </p:nvPr>
        </p:nvSpPr>
        <p:spPr>
          <a:xfrm>
            <a:off x="5089025" y="2757013"/>
            <a:ext cx="2388300" cy="56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58" name="Google Shape;758;p34"/>
          <p:cNvSpPr txBox="1">
            <a:spLocks noGrp="1"/>
          </p:cNvSpPr>
          <p:nvPr>
            <p:ph type="subTitle" idx="4"/>
          </p:nvPr>
        </p:nvSpPr>
        <p:spPr>
          <a:xfrm>
            <a:off x="5089025" y="3722200"/>
            <a:ext cx="2388300" cy="56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grpSp>
        <p:nvGrpSpPr>
          <p:cNvPr id="759" name="Google Shape;759;p34"/>
          <p:cNvGrpSpPr/>
          <p:nvPr/>
        </p:nvGrpSpPr>
        <p:grpSpPr>
          <a:xfrm>
            <a:off x="8010979" y="-524141"/>
            <a:ext cx="1717686" cy="1718100"/>
            <a:chOff x="1347125" y="349025"/>
            <a:chExt cx="4978800" cy="4980000"/>
          </a:xfrm>
        </p:grpSpPr>
        <p:sp>
          <p:nvSpPr>
            <p:cNvPr id="760" name="Google Shape;760;p3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2" name="Google Shape;782;p34"/>
          <p:cNvSpPr/>
          <p:nvPr/>
        </p:nvSpPr>
        <p:spPr>
          <a:xfrm>
            <a:off x="8665988" y="540000"/>
            <a:ext cx="861000" cy="8610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4"/>
          <p:cNvSpPr/>
          <p:nvPr/>
        </p:nvSpPr>
        <p:spPr>
          <a:xfrm>
            <a:off x="7434013" y="172593"/>
            <a:ext cx="324600" cy="3246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4"/>
          <p:cNvSpPr/>
          <p:nvPr/>
        </p:nvSpPr>
        <p:spPr>
          <a:xfrm rot="-6727045">
            <a:off x="-2273384" y="4055761"/>
            <a:ext cx="3172076" cy="4788701"/>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4"/>
          <p:cNvSpPr/>
          <p:nvPr/>
        </p:nvSpPr>
        <p:spPr>
          <a:xfrm>
            <a:off x="1189550" y="4780250"/>
            <a:ext cx="251100" cy="2511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35"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646526" y="4003900"/>
            <a:ext cx="1702325" cy="1279919"/>
          </a:xfrm>
          <a:prstGeom prst="rect">
            <a:avLst/>
          </a:prstGeom>
        </p:spPr>
      </p:pic>
    </p:spTree>
    <p:extLst>
      <p:ext uri="{BB962C8B-B14F-4D97-AF65-F5344CB8AC3E}">
        <p14:creationId xmlns:p14="http://schemas.microsoft.com/office/powerpoint/2010/main" val="1778499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5"/>
        <p:cNvGrpSpPr/>
        <p:nvPr/>
      </p:nvGrpSpPr>
      <p:grpSpPr>
        <a:xfrm>
          <a:off x="0" y="0"/>
          <a:ext cx="0" cy="0"/>
          <a:chOff x="0" y="0"/>
          <a:chExt cx="0" cy="0"/>
        </a:xfrm>
      </p:grpSpPr>
      <p:sp>
        <p:nvSpPr>
          <p:cNvPr id="106" name="Google Shape;106;p7"/>
          <p:cNvSpPr txBox="1">
            <a:spLocks noGrp="1"/>
          </p:cNvSpPr>
          <p:nvPr>
            <p:ph type="title"/>
          </p:nvPr>
        </p:nvSpPr>
        <p:spPr>
          <a:xfrm>
            <a:off x="720000" y="901950"/>
            <a:ext cx="3348300" cy="841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BBC1"/>
              </a:buClr>
              <a:buSzPts val="2700"/>
              <a:buNone/>
              <a:defRPr sz="2700">
                <a:solidFill>
                  <a:srgbClr val="00BBC1"/>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07" name="Google Shape;107;p7"/>
          <p:cNvSpPr txBox="1">
            <a:spLocks noGrp="1"/>
          </p:cNvSpPr>
          <p:nvPr>
            <p:ph type="subTitle" idx="1"/>
          </p:nvPr>
        </p:nvSpPr>
        <p:spPr>
          <a:xfrm>
            <a:off x="747150" y="1743750"/>
            <a:ext cx="3294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a:solidFill>
                  <a:srgbClr val="343434"/>
                </a:solidFill>
              </a:defRPr>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pic>
        <p:nvPicPr>
          <p:cNvPr id="4"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5"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mp; text 4">
  <p:cSld name="Title &amp; text 4">
    <p:spTree>
      <p:nvGrpSpPr>
        <p:cNvPr id="1" name="Shape 786"/>
        <p:cNvGrpSpPr/>
        <p:nvPr/>
      </p:nvGrpSpPr>
      <p:grpSpPr>
        <a:xfrm>
          <a:off x="0" y="0"/>
          <a:ext cx="0" cy="0"/>
          <a:chOff x="0" y="0"/>
          <a:chExt cx="0" cy="0"/>
        </a:xfrm>
      </p:grpSpPr>
      <p:sp>
        <p:nvSpPr>
          <p:cNvPr id="787" name="Google Shape;787;p35"/>
          <p:cNvSpPr txBox="1">
            <a:spLocks noGrp="1"/>
          </p:cNvSpPr>
          <p:nvPr>
            <p:ph type="title"/>
          </p:nvPr>
        </p:nvSpPr>
        <p:spPr>
          <a:xfrm>
            <a:off x="761000" y="869570"/>
            <a:ext cx="7809300" cy="513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BBC1"/>
              </a:buClr>
              <a:buSzPts val="2700"/>
              <a:buNone/>
              <a:defRPr sz="2700">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788" name="Google Shape;788;p35"/>
          <p:cNvSpPr txBox="1">
            <a:spLocks noGrp="1"/>
          </p:cNvSpPr>
          <p:nvPr>
            <p:ph type="subTitle" idx="1"/>
          </p:nvPr>
        </p:nvSpPr>
        <p:spPr>
          <a:xfrm>
            <a:off x="1074150" y="1829893"/>
            <a:ext cx="4263900" cy="41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89" name="Google Shape;789;p35"/>
          <p:cNvSpPr txBox="1">
            <a:spLocks noGrp="1"/>
          </p:cNvSpPr>
          <p:nvPr>
            <p:ph type="subTitle" idx="2"/>
          </p:nvPr>
        </p:nvSpPr>
        <p:spPr>
          <a:xfrm>
            <a:off x="1074150" y="2953645"/>
            <a:ext cx="4263900" cy="41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90" name="Google Shape;790;p35"/>
          <p:cNvSpPr txBox="1">
            <a:spLocks noGrp="1"/>
          </p:cNvSpPr>
          <p:nvPr>
            <p:ph type="subTitle" idx="3"/>
          </p:nvPr>
        </p:nvSpPr>
        <p:spPr>
          <a:xfrm>
            <a:off x="1074150" y="3515519"/>
            <a:ext cx="4263900" cy="41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91" name="Google Shape;791;p35"/>
          <p:cNvSpPr txBox="1">
            <a:spLocks noGrp="1"/>
          </p:cNvSpPr>
          <p:nvPr>
            <p:ph type="subTitle" idx="4"/>
          </p:nvPr>
        </p:nvSpPr>
        <p:spPr>
          <a:xfrm>
            <a:off x="1074150" y="4077393"/>
            <a:ext cx="4263900" cy="41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92" name="Google Shape;792;p35"/>
          <p:cNvSpPr txBox="1">
            <a:spLocks noGrp="1"/>
          </p:cNvSpPr>
          <p:nvPr>
            <p:ph type="subTitle" idx="5"/>
          </p:nvPr>
        </p:nvSpPr>
        <p:spPr>
          <a:xfrm>
            <a:off x="1074150" y="2391770"/>
            <a:ext cx="4263900" cy="41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pic>
        <p:nvPicPr>
          <p:cNvPr id="8"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9"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719137" y="-153399"/>
            <a:ext cx="1702325" cy="1279919"/>
          </a:xfrm>
          <a:prstGeom prst="rect">
            <a:avLst/>
          </a:prstGeom>
        </p:spPr>
      </p:pic>
    </p:spTree>
    <p:extLst>
      <p:ext uri="{BB962C8B-B14F-4D97-AF65-F5344CB8AC3E}">
        <p14:creationId xmlns:p14="http://schemas.microsoft.com/office/powerpoint/2010/main" val="3263356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mp; two columns 2">
  <p:cSld name="Title &amp; two columns 2">
    <p:spTree>
      <p:nvGrpSpPr>
        <p:cNvPr id="1" name="Shape 793"/>
        <p:cNvGrpSpPr/>
        <p:nvPr/>
      </p:nvGrpSpPr>
      <p:grpSpPr>
        <a:xfrm>
          <a:off x="0" y="0"/>
          <a:ext cx="0" cy="0"/>
          <a:chOff x="0" y="0"/>
          <a:chExt cx="0" cy="0"/>
        </a:xfrm>
      </p:grpSpPr>
      <p:sp>
        <p:nvSpPr>
          <p:cNvPr id="794" name="Google Shape;794;p36"/>
          <p:cNvSpPr txBox="1">
            <a:spLocks noGrp="1"/>
          </p:cNvSpPr>
          <p:nvPr>
            <p:ph type="subTitle" idx="1"/>
          </p:nvPr>
        </p:nvSpPr>
        <p:spPr>
          <a:xfrm>
            <a:off x="1055000" y="2474773"/>
            <a:ext cx="2045400" cy="111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95" name="Google Shape;795;p36"/>
          <p:cNvSpPr txBox="1">
            <a:spLocks noGrp="1"/>
          </p:cNvSpPr>
          <p:nvPr>
            <p:ph type="subTitle" idx="2"/>
          </p:nvPr>
        </p:nvSpPr>
        <p:spPr>
          <a:xfrm>
            <a:off x="6024400" y="2474773"/>
            <a:ext cx="2045400" cy="111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96" name="Google Shape;796;p36"/>
          <p:cNvSpPr txBox="1">
            <a:spLocks noGrp="1"/>
          </p:cNvSpPr>
          <p:nvPr>
            <p:ph type="title"/>
          </p:nvPr>
        </p:nvSpPr>
        <p:spPr>
          <a:xfrm>
            <a:off x="1074150" y="667268"/>
            <a:ext cx="6995700" cy="5139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rgbClr val="00BBC1"/>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797" name="Google Shape;797;p36"/>
          <p:cNvSpPr txBox="1">
            <a:spLocks noGrp="1"/>
          </p:cNvSpPr>
          <p:nvPr>
            <p:ph type="subTitle" idx="3"/>
          </p:nvPr>
        </p:nvSpPr>
        <p:spPr>
          <a:xfrm>
            <a:off x="1055000" y="1999610"/>
            <a:ext cx="2045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798" name="Google Shape;798;p36"/>
          <p:cNvSpPr txBox="1">
            <a:spLocks noGrp="1"/>
          </p:cNvSpPr>
          <p:nvPr>
            <p:ph type="subTitle" idx="4"/>
          </p:nvPr>
        </p:nvSpPr>
        <p:spPr>
          <a:xfrm>
            <a:off x="6024400" y="1999610"/>
            <a:ext cx="2045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pic>
        <p:nvPicPr>
          <p:cNvPr id="7"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8"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749654" y="-98751"/>
            <a:ext cx="1702325" cy="1279919"/>
          </a:xfrm>
          <a:prstGeom prst="rect">
            <a:avLst/>
          </a:prstGeom>
        </p:spPr>
      </p:pic>
    </p:spTree>
    <p:extLst>
      <p:ext uri="{BB962C8B-B14F-4D97-AF65-F5344CB8AC3E}">
        <p14:creationId xmlns:p14="http://schemas.microsoft.com/office/powerpoint/2010/main" val="6897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mp; body 2">
  <p:cSld name="Title &amp; body 2">
    <p:spTree>
      <p:nvGrpSpPr>
        <p:cNvPr id="1" name="Shape 799"/>
        <p:cNvGrpSpPr/>
        <p:nvPr/>
      </p:nvGrpSpPr>
      <p:grpSpPr>
        <a:xfrm>
          <a:off x="0" y="0"/>
          <a:ext cx="0" cy="0"/>
          <a:chOff x="0" y="0"/>
          <a:chExt cx="0" cy="0"/>
        </a:xfrm>
      </p:grpSpPr>
      <p:sp>
        <p:nvSpPr>
          <p:cNvPr id="800" name="Google Shape;800;p37"/>
          <p:cNvSpPr txBox="1">
            <a:spLocks noGrp="1"/>
          </p:cNvSpPr>
          <p:nvPr>
            <p:ph type="title"/>
          </p:nvPr>
        </p:nvSpPr>
        <p:spPr>
          <a:xfrm>
            <a:off x="1074150" y="653144"/>
            <a:ext cx="6995700" cy="5139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rgbClr val="00BBC1"/>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801" name="Google Shape;801;p37"/>
          <p:cNvSpPr txBox="1">
            <a:spLocks noGrp="1"/>
          </p:cNvSpPr>
          <p:nvPr>
            <p:ph type="subTitle" idx="1"/>
          </p:nvPr>
        </p:nvSpPr>
        <p:spPr>
          <a:xfrm>
            <a:off x="1074150" y="1410594"/>
            <a:ext cx="6995700" cy="3344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Char char="●"/>
              <a:defRPr>
                <a:solidFill>
                  <a:srgbClr val="343434"/>
                </a:solidFill>
              </a:defRPr>
            </a:lvl1pPr>
            <a:lvl2pPr lvl="1" algn="ctr" rtl="0">
              <a:lnSpc>
                <a:spcPct val="100000"/>
              </a:lnSpc>
              <a:spcBef>
                <a:spcPts val="0"/>
              </a:spcBef>
              <a:spcAft>
                <a:spcPts val="0"/>
              </a:spcAft>
              <a:buClr>
                <a:srgbClr val="343434"/>
              </a:buClr>
              <a:buSzPts val="1200"/>
              <a:buChar char="○"/>
              <a:defRPr>
                <a:solidFill>
                  <a:srgbClr val="343434"/>
                </a:solidFill>
              </a:defRPr>
            </a:lvl2pPr>
            <a:lvl3pPr lvl="2" algn="ctr" rtl="0">
              <a:lnSpc>
                <a:spcPct val="100000"/>
              </a:lnSpc>
              <a:spcBef>
                <a:spcPts val="0"/>
              </a:spcBef>
              <a:spcAft>
                <a:spcPts val="0"/>
              </a:spcAft>
              <a:buClr>
                <a:srgbClr val="343434"/>
              </a:buClr>
              <a:buSzPts val="1200"/>
              <a:buChar char="■"/>
              <a:defRPr>
                <a:solidFill>
                  <a:srgbClr val="343434"/>
                </a:solidFill>
              </a:defRPr>
            </a:lvl3pPr>
            <a:lvl4pPr lvl="3" algn="ctr" rtl="0">
              <a:lnSpc>
                <a:spcPct val="100000"/>
              </a:lnSpc>
              <a:spcBef>
                <a:spcPts val="0"/>
              </a:spcBef>
              <a:spcAft>
                <a:spcPts val="0"/>
              </a:spcAft>
              <a:buClr>
                <a:srgbClr val="343434"/>
              </a:buClr>
              <a:buSzPts val="1200"/>
              <a:buChar char="●"/>
              <a:defRPr>
                <a:solidFill>
                  <a:srgbClr val="343434"/>
                </a:solidFill>
              </a:defRPr>
            </a:lvl4pPr>
            <a:lvl5pPr lvl="4" algn="ctr" rtl="0">
              <a:lnSpc>
                <a:spcPct val="100000"/>
              </a:lnSpc>
              <a:spcBef>
                <a:spcPts val="0"/>
              </a:spcBef>
              <a:spcAft>
                <a:spcPts val="0"/>
              </a:spcAft>
              <a:buClr>
                <a:srgbClr val="343434"/>
              </a:buClr>
              <a:buSzPts val="1200"/>
              <a:buChar char="○"/>
              <a:defRPr>
                <a:solidFill>
                  <a:srgbClr val="343434"/>
                </a:solidFill>
              </a:defRPr>
            </a:lvl5pPr>
            <a:lvl6pPr lvl="5" algn="ctr" rtl="0">
              <a:lnSpc>
                <a:spcPct val="100000"/>
              </a:lnSpc>
              <a:spcBef>
                <a:spcPts val="0"/>
              </a:spcBef>
              <a:spcAft>
                <a:spcPts val="0"/>
              </a:spcAft>
              <a:buClr>
                <a:srgbClr val="343434"/>
              </a:buClr>
              <a:buSzPts val="1200"/>
              <a:buChar char="■"/>
              <a:defRPr>
                <a:solidFill>
                  <a:srgbClr val="343434"/>
                </a:solidFill>
              </a:defRPr>
            </a:lvl6pPr>
            <a:lvl7pPr lvl="6" algn="ctr" rtl="0">
              <a:lnSpc>
                <a:spcPct val="100000"/>
              </a:lnSpc>
              <a:spcBef>
                <a:spcPts val="0"/>
              </a:spcBef>
              <a:spcAft>
                <a:spcPts val="0"/>
              </a:spcAft>
              <a:buClr>
                <a:srgbClr val="343434"/>
              </a:buClr>
              <a:buSzPts val="1200"/>
              <a:buChar char="●"/>
              <a:defRPr>
                <a:solidFill>
                  <a:srgbClr val="343434"/>
                </a:solidFill>
              </a:defRPr>
            </a:lvl7pPr>
            <a:lvl8pPr lvl="7" algn="ctr" rtl="0">
              <a:lnSpc>
                <a:spcPct val="100000"/>
              </a:lnSpc>
              <a:spcBef>
                <a:spcPts val="0"/>
              </a:spcBef>
              <a:spcAft>
                <a:spcPts val="0"/>
              </a:spcAft>
              <a:buClr>
                <a:srgbClr val="343434"/>
              </a:buClr>
              <a:buSzPts val="1200"/>
              <a:buChar char="○"/>
              <a:defRPr>
                <a:solidFill>
                  <a:srgbClr val="343434"/>
                </a:solidFill>
              </a:defRPr>
            </a:lvl8pPr>
            <a:lvl9pPr lvl="8" algn="ctr" rtl="0">
              <a:lnSpc>
                <a:spcPct val="100000"/>
              </a:lnSpc>
              <a:spcBef>
                <a:spcPts val="0"/>
              </a:spcBef>
              <a:spcAft>
                <a:spcPts val="0"/>
              </a:spcAft>
              <a:buClr>
                <a:srgbClr val="343434"/>
              </a:buClr>
              <a:buSzPts val="1200"/>
              <a:buChar char="■"/>
              <a:defRPr>
                <a:solidFill>
                  <a:srgbClr val="343434"/>
                </a:solidFill>
              </a:defRPr>
            </a:lvl9pPr>
          </a:lstStyle>
          <a:p>
            <a:endParaRPr/>
          </a:p>
        </p:txBody>
      </p:sp>
      <p:pic>
        <p:nvPicPr>
          <p:cNvPr id="4"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5"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extLst>
      <p:ext uri="{BB962C8B-B14F-4D97-AF65-F5344CB8AC3E}">
        <p14:creationId xmlns:p14="http://schemas.microsoft.com/office/powerpoint/2010/main" val="773083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Only title 5">
  <p:cSld name="Only title 5">
    <p:spTree>
      <p:nvGrpSpPr>
        <p:cNvPr id="1" name="Shape 802"/>
        <p:cNvGrpSpPr/>
        <p:nvPr/>
      </p:nvGrpSpPr>
      <p:grpSpPr>
        <a:xfrm>
          <a:off x="0" y="0"/>
          <a:ext cx="0" cy="0"/>
          <a:chOff x="0" y="0"/>
          <a:chExt cx="0" cy="0"/>
        </a:xfrm>
      </p:grpSpPr>
      <p:sp>
        <p:nvSpPr>
          <p:cNvPr id="803" name="Google Shape;803;p38"/>
          <p:cNvSpPr txBox="1">
            <a:spLocks noGrp="1"/>
          </p:cNvSpPr>
          <p:nvPr>
            <p:ph type="title"/>
          </p:nvPr>
        </p:nvSpPr>
        <p:spPr>
          <a:xfrm>
            <a:off x="1074142" y="540000"/>
            <a:ext cx="6995700" cy="5139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grpSp>
        <p:nvGrpSpPr>
          <p:cNvPr id="804" name="Google Shape;804;p38"/>
          <p:cNvGrpSpPr/>
          <p:nvPr/>
        </p:nvGrpSpPr>
        <p:grpSpPr>
          <a:xfrm>
            <a:off x="8069842" y="4006534"/>
            <a:ext cx="1717686" cy="1718100"/>
            <a:chOff x="1347125" y="349025"/>
            <a:chExt cx="4978800" cy="4980000"/>
          </a:xfrm>
        </p:grpSpPr>
        <p:sp>
          <p:nvSpPr>
            <p:cNvPr id="805" name="Google Shape;805;p38"/>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8"/>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8"/>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8"/>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8"/>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8"/>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8"/>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8"/>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8"/>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8"/>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8"/>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8"/>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8"/>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8"/>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8"/>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8"/>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8"/>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8"/>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8"/>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8"/>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8"/>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8"/>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7" name="Google Shape;827;p38"/>
          <p:cNvGrpSpPr/>
          <p:nvPr/>
        </p:nvGrpSpPr>
        <p:grpSpPr>
          <a:xfrm>
            <a:off x="-40261" y="-268502"/>
            <a:ext cx="760263" cy="760446"/>
            <a:chOff x="1347125" y="349025"/>
            <a:chExt cx="4978800" cy="4980000"/>
          </a:xfrm>
        </p:grpSpPr>
        <p:sp>
          <p:nvSpPr>
            <p:cNvPr id="828" name="Google Shape;828;p38"/>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8"/>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8"/>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8"/>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8"/>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8"/>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8"/>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8"/>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8"/>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8"/>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8"/>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8"/>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8"/>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8"/>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8"/>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8"/>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8"/>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8"/>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8"/>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8"/>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8"/>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8"/>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0" name="Google Shape;850;p38"/>
          <p:cNvSpPr/>
          <p:nvPr/>
        </p:nvSpPr>
        <p:spPr>
          <a:xfrm>
            <a:off x="8742075" y="3856500"/>
            <a:ext cx="258300" cy="2583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8"/>
          <p:cNvSpPr/>
          <p:nvPr/>
        </p:nvSpPr>
        <p:spPr>
          <a:xfrm>
            <a:off x="140600" y="380100"/>
            <a:ext cx="159900" cy="1599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7181168" y="62756"/>
            <a:ext cx="1804088" cy="451696"/>
          </a:xfrm>
          <a:prstGeom prst="rect">
            <a:avLst/>
          </a:prstGeom>
        </p:spPr>
      </p:pic>
      <p:pic>
        <p:nvPicPr>
          <p:cNvPr id="52"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extLst>
      <p:ext uri="{BB962C8B-B14F-4D97-AF65-F5344CB8AC3E}">
        <p14:creationId xmlns:p14="http://schemas.microsoft.com/office/powerpoint/2010/main" val="1896247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1"/>
        <p:cNvGrpSpPr/>
        <p:nvPr/>
      </p:nvGrpSpPr>
      <p:grpSpPr>
        <a:xfrm>
          <a:off x="0" y="0"/>
          <a:ext cx="0" cy="0"/>
          <a:chOff x="0" y="0"/>
          <a:chExt cx="0" cy="0"/>
        </a:xfrm>
      </p:grpSpPr>
      <p:sp>
        <p:nvSpPr>
          <p:cNvPr id="112" name="Google Shape;112;p9"/>
          <p:cNvSpPr/>
          <p:nvPr/>
        </p:nvSpPr>
        <p:spPr>
          <a:xfrm>
            <a:off x="5617344" y="0"/>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9"/>
          <p:cNvSpPr/>
          <p:nvPr/>
        </p:nvSpPr>
        <p:spPr>
          <a:xfrm>
            <a:off x="5617344" y="0"/>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9"/>
          <p:cNvSpPr txBox="1">
            <a:spLocks noGrp="1"/>
          </p:cNvSpPr>
          <p:nvPr>
            <p:ph type="title"/>
          </p:nvPr>
        </p:nvSpPr>
        <p:spPr>
          <a:xfrm>
            <a:off x="709986" y="1035791"/>
            <a:ext cx="4174200" cy="841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BBC1"/>
              </a:buClr>
              <a:buSzPts val="2700"/>
              <a:buNone/>
              <a:defRPr sz="2700">
                <a:solidFill>
                  <a:schemeClr val="accent5"/>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15" name="Google Shape;115;p9"/>
          <p:cNvSpPr txBox="1">
            <a:spLocks noGrp="1"/>
          </p:cNvSpPr>
          <p:nvPr>
            <p:ph type="subTitle" idx="1"/>
          </p:nvPr>
        </p:nvSpPr>
        <p:spPr>
          <a:xfrm>
            <a:off x="643311" y="2120345"/>
            <a:ext cx="3606600" cy="2946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Char char="●"/>
              <a:defRPr sz="1400">
                <a:solidFill>
                  <a:srgbClr val="343434"/>
                </a:solidFill>
              </a:defRPr>
            </a:lvl1pPr>
            <a:lvl2pPr lvl="1" algn="ctr" rtl="0">
              <a:lnSpc>
                <a:spcPct val="100000"/>
              </a:lnSpc>
              <a:spcBef>
                <a:spcPts val="0"/>
              </a:spcBef>
              <a:spcAft>
                <a:spcPts val="0"/>
              </a:spcAft>
              <a:buClr>
                <a:srgbClr val="343434"/>
              </a:buClr>
              <a:buSzPts val="1200"/>
              <a:buChar char="○"/>
              <a:defRPr>
                <a:solidFill>
                  <a:srgbClr val="343434"/>
                </a:solidFill>
              </a:defRPr>
            </a:lvl2pPr>
            <a:lvl3pPr lvl="2" algn="ctr" rtl="0">
              <a:lnSpc>
                <a:spcPct val="100000"/>
              </a:lnSpc>
              <a:spcBef>
                <a:spcPts val="0"/>
              </a:spcBef>
              <a:spcAft>
                <a:spcPts val="0"/>
              </a:spcAft>
              <a:buClr>
                <a:srgbClr val="343434"/>
              </a:buClr>
              <a:buSzPts val="1200"/>
              <a:buChar char="■"/>
              <a:defRPr>
                <a:solidFill>
                  <a:srgbClr val="343434"/>
                </a:solidFill>
              </a:defRPr>
            </a:lvl3pPr>
            <a:lvl4pPr lvl="3" algn="ctr" rtl="0">
              <a:lnSpc>
                <a:spcPct val="100000"/>
              </a:lnSpc>
              <a:spcBef>
                <a:spcPts val="0"/>
              </a:spcBef>
              <a:spcAft>
                <a:spcPts val="0"/>
              </a:spcAft>
              <a:buClr>
                <a:srgbClr val="343434"/>
              </a:buClr>
              <a:buSzPts val="1200"/>
              <a:buChar char="●"/>
              <a:defRPr>
                <a:solidFill>
                  <a:srgbClr val="343434"/>
                </a:solidFill>
              </a:defRPr>
            </a:lvl4pPr>
            <a:lvl5pPr lvl="4" algn="ctr" rtl="0">
              <a:lnSpc>
                <a:spcPct val="100000"/>
              </a:lnSpc>
              <a:spcBef>
                <a:spcPts val="0"/>
              </a:spcBef>
              <a:spcAft>
                <a:spcPts val="0"/>
              </a:spcAft>
              <a:buClr>
                <a:srgbClr val="343434"/>
              </a:buClr>
              <a:buSzPts val="1200"/>
              <a:buChar char="○"/>
              <a:defRPr>
                <a:solidFill>
                  <a:srgbClr val="343434"/>
                </a:solidFill>
              </a:defRPr>
            </a:lvl5pPr>
            <a:lvl6pPr lvl="5" algn="ctr" rtl="0">
              <a:lnSpc>
                <a:spcPct val="100000"/>
              </a:lnSpc>
              <a:spcBef>
                <a:spcPts val="0"/>
              </a:spcBef>
              <a:spcAft>
                <a:spcPts val="0"/>
              </a:spcAft>
              <a:buClr>
                <a:srgbClr val="343434"/>
              </a:buClr>
              <a:buSzPts val="1200"/>
              <a:buChar char="■"/>
              <a:defRPr>
                <a:solidFill>
                  <a:srgbClr val="343434"/>
                </a:solidFill>
              </a:defRPr>
            </a:lvl6pPr>
            <a:lvl7pPr lvl="6" algn="ctr" rtl="0">
              <a:lnSpc>
                <a:spcPct val="100000"/>
              </a:lnSpc>
              <a:spcBef>
                <a:spcPts val="0"/>
              </a:spcBef>
              <a:spcAft>
                <a:spcPts val="0"/>
              </a:spcAft>
              <a:buClr>
                <a:srgbClr val="343434"/>
              </a:buClr>
              <a:buSzPts val="1200"/>
              <a:buChar char="●"/>
              <a:defRPr>
                <a:solidFill>
                  <a:srgbClr val="343434"/>
                </a:solidFill>
              </a:defRPr>
            </a:lvl7pPr>
            <a:lvl8pPr lvl="7" algn="ctr" rtl="0">
              <a:lnSpc>
                <a:spcPct val="100000"/>
              </a:lnSpc>
              <a:spcBef>
                <a:spcPts val="0"/>
              </a:spcBef>
              <a:spcAft>
                <a:spcPts val="0"/>
              </a:spcAft>
              <a:buClr>
                <a:srgbClr val="343434"/>
              </a:buClr>
              <a:buSzPts val="1200"/>
              <a:buChar char="○"/>
              <a:defRPr>
                <a:solidFill>
                  <a:srgbClr val="343434"/>
                </a:solidFill>
              </a:defRPr>
            </a:lvl8pPr>
            <a:lvl9pPr lvl="8" algn="ctr" rtl="0">
              <a:lnSpc>
                <a:spcPct val="100000"/>
              </a:lnSpc>
              <a:spcBef>
                <a:spcPts val="0"/>
              </a:spcBef>
              <a:spcAft>
                <a:spcPts val="0"/>
              </a:spcAft>
              <a:buClr>
                <a:srgbClr val="343434"/>
              </a:buClr>
              <a:buSzPts val="1200"/>
              <a:buChar char="■"/>
              <a:defRPr>
                <a:solidFill>
                  <a:srgbClr val="343434"/>
                </a:solidFill>
              </a:defRPr>
            </a:lvl9pPr>
          </a:lstStyle>
          <a:p>
            <a:endParaRPr/>
          </a:p>
        </p:txBody>
      </p:sp>
      <p:pic>
        <p:nvPicPr>
          <p:cNvPr id="6"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pic>
        <p:nvPicPr>
          <p:cNvPr id="7"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3"/>
          <a:stretch>
            <a:fillRect/>
          </a:stretch>
        </p:blipFill>
        <p:spPr>
          <a:xfrm>
            <a:off x="299371" y="188151"/>
            <a:ext cx="1804088" cy="4516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6"/>
        <p:cNvGrpSpPr/>
        <p:nvPr/>
      </p:nvGrpSpPr>
      <p:grpSpPr>
        <a:xfrm>
          <a:off x="0" y="0"/>
          <a:ext cx="0" cy="0"/>
          <a:chOff x="0" y="0"/>
          <a:chExt cx="0" cy="0"/>
        </a:xfrm>
      </p:grpSpPr>
      <p:grpSp>
        <p:nvGrpSpPr>
          <p:cNvPr id="117" name="Google Shape;117;p10"/>
          <p:cNvGrpSpPr/>
          <p:nvPr/>
        </p:nvGrpSpPr>
        <p:grpSpPr>
          <a:xfrm>
            <a:off x="8064617" y="361184"/>
            <a:ext cx="1717686" cy="1718100"/>
            <a:chOff x="1347125" y="349025"/>
            <a:chExt cx="4978800" cy="4980000"/>
          </a:xfrm>
        </p:grpSpPr>
        <p:sp>
          <p:nvSpPr>
            <p:cNvPr id="118" name="Google Shape;118;p1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 name="Google Shape;140;p10"/>
          <p:cNvSpPr/>
          <p:nvPr/>
        </p:nvSpPr>
        <p:spPr>
          <a:xfrm>
            <a:off x="-1925625" y="-2803700"/>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41;p10"/>
          <p:cNvGrpSpPr/>
          <p:nvPr/>
        </p:nvGrpSpPr>
        <p:grpSpPr>
          <a:xfrm>
            <a:off x="441939" y="198398"/>
            <a:ext cx="760263" cy="760446"/>
            <a:chOff x="1347125" y="349025"/>
            <a:chExt cx="4978800" cy="4980000"/>
          </a:xfrm>
        </p:grpSpPr>
        <p:sp>
          <p:nvSpPr>
            <p:cNvPr id="142" name="Google Shape;142;p1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 name="Google Shape;164;p10"/>
          <p:cNvSpPr/>
          <p:nvPr/>
        </p:nvSpPr>
        <p:spPr>
          <a:xfrm>
            <a:off x="-98275" y="1604525"/>
            <a:ext cx="258300" cy="258300"/>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0"/>
          <p:cNvSpPr/>
          <p:nvPr/>
        </p:nvSpPr>
        <p:spPr>
          <a:xfrm>
            <a:off x="-49100" y="1230525"/>
            <a:ext cx="159900" cy="159900"/>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0"/>
          <p:cNvSpPr txBox="1">
            <a:spLocks noGrp="1"/>
          </p:cNvSpPr>
          <p:nvPr>
            <p:ph type="title"/>
          </p:nvPr>
        </p:nvSpPr>
        <p:spPr>
          <a:xfrm>
            <a:off x="2371050" y="2876275"/>
            <a:ext cx="4401900" cy="3690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400">
                <a:solidFill>
                  <a:schemeClr val="accent5"/>
                </a:solidFill>
              </a:defRPr>
            </a:lvl1pPr>
            <a:lvl2pPr lvl="1" algn="r" rtl="0">
              <a:spcBef>
                <a:spcPts val="0"/>
              </a:spcBef>
              <a:spcAft>
                <a:spcPts val="0"/>
              </a:spcAft>
              <a:buNone/>
              <a:defRPr sz="2700">
                <a:solidFill>
                  <a:schemeClr val="accent5"/>
                </a:solidFill>
              </a:defRPr>
            </a:lvl2pPr>
            <a:lvl3pPr lvl="2" algn="r" rtl="0">
              <a:spcBef>
                <a:spcPts val="0"/>
              </a:spcBef>
              <a:spcAft>
                <a:spcPts val="0"/>
              </a:spcAft>
              <a:buNone/>
              <a:defRPr sz="2700">
                <a:solidFill>
                  <a:schemeClr val="accent5"/>
                </a:solidFill>
              </a:defRPr>
            </a:lvl3pPr>
            <a:lvl4pPr lvl="3" algn="r" rtl="0">
              <a:spcBef>
                <a:spcPts val="0"/>
              </a:spcBef>
              <a:spcAft>
                <a:spcPts val="0"/>
              </a:spcAft>
              <a:buNone/>
              <a:defRPr sz="2700">
                <a:solidFill>
                  <a:schemeClr val="accent5"/>
                </a:solidFill>
              </a:defRPr>
            </a:lvl4pPr>
            <a:lvl5pPr lvl="4" algn="r" rtl="0">
              <a:spcBef>
                <a:spcPts val="0"/>
              </a:spcBef>
              <a:spcAft>
                <a:spcPts val="0"/>
              </a:spcAft>
              <a:buNone/>
              <a:defRPr sz="2700">
                <a:solidFill>
                  <a:schemeClr val="accent5"/>
                </a:solidFill>
              </a:defRPr>
            </a:lvl5pPr>
            <a:lvl6pPr lvl="5" algn="r" rtl="0">
              <a:spcBef>
                <a:spcPts val="0"/>
              </a:spcBef>
              <a:spcAft>
                <a:spcPts val="0"/>
              </a:spcAft>
              <a:buNone/>
              <a:defRPr sz="2700">
                <a:solidFill>
                  <a:schemeClr val="accent5"/>
                </a:solidFill>
              </a:defRPr>
            </a:lvl6pPr>
            <a:lvl7pPr lvl="6" algn="r" rtl="0">
              <a:spcBef>
                <a:spcPts val="0"/>
              </a:spcBef>
              <a:spcAft>
                <a:spcPts val="0"/>
              </a:spcAft>
              <a:buNone/>
              <a:defRPr sz="2700">
                <a:solidFill>
                  <a:schemeClr val="accent5"/>
                </a:solidFill>
              </a:defRPr>
            </a:lvl7pPr>
            <a:lvl8pPr lvl="7" algn="r" rtl="0">
              <a:spcBef>
                <a:spcPts val="0"/>
              </a:spcBef>
              <a:spcAft>
                <a:spcPts val="0"/>
              </a:spcAft>
              <a:buNone/>
              <a:defRPr sz="2700">
                <a:solidFill>
                  <a:schemeClr val="accent5"/>
                </a:solidFill>
              </a:defRPr>
            </a:lvl8pPr>
            <a:lvl9pPr lvl="8" algn="r" rtl="0">
              <a:spcBef>
                <a:spcPts val="0"/>
              </a:spcBef>
              <a:spcAft>
                <a:spcPts val="0"/>
              </a:spcAft>
              <a:buNone/>
              <a:defRPr sz="2700">
                <a:solidFill>
                  <a:schemeClr val="accent5"/>
                </a:solidFill>
              </a:defRPr>
            </a:lvl9pPr>
          </a:lstStyle>
          <a:p>
            <a:endParaRPr/>
          </a:p>
        </p:txBody>
      </p:sp>
      <p:sp>
        <p:nvSpPr>
          <p:cNvPr id="167" name="Google Shape;167;p10"/>
          <p:cNvSpPr txBox="1">
            <a:spLocks noGrp="1"/>
          </p:cNvSpPr>
          <p:nvPr>
            <p:ph type="subTitle" idx="1"/>
          </p:nvPr>
        </p:nvSpPr>
        <p:spPr>
          <a:xfrm>
            <a:off x="2370975" y="1847925"/>
            <a:ext cx="4401900" cy="909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a:lvl1pPr>
            <a:lvl2pPr lvl="1" rtl="0">
              <a:spcBef>
                <a:spcPts val="0"/>
              </a:spcBef>
              <a:spcAft>
                <a:spcPts val="0"/>
              </a:spcAft>
              <a:buNone/>
              <a:defRPr sz="1700"/>
            </a:lvl2pPr>
            <a:lvl3pPr lvl="2" rtl="0">
              <a:spcBef>
                <a:spcPts val="0"/>
              </a:spcBef>
              <a:spcAft>
                <a:spcPts val="0"/>
              </a:spcAft>
              <a:buNone/>
              <a:defRPr sz="1700"/>
            </a:lvl3pPr>
            <a:lvl4pPr lvl="3" rtl="0">
              <a:spcBef>
                <a:spcPts val="0"/>
              </a:spcBef>
              <a:spcAft>
                <a:spcPts val="0"/>
              </a:spcAft>
              <a:buNone/>
              <a:defRPr sz="1700"/>
            </a:lvl4pPr>
            <a:lvl5pPr lvl="4" rtl="0">
              <a:spcBef>
                <a:spcPts val="0"/>
              </a:spcBef>
              <a:spcAft>
                <a:spcPts val="0"/>
              </a:spcAft>
              <a:buNone/>
              <a:defRPr sz="1700"/>
            </a:lvl5pPr>
            <a:lvl6pPr lvl="5" rtl="0">
              <a:spcBef>
                <a:spcPts val="0"/>
              </a:spcBef>
              <a:spcAft>
                <a:spcPts val="0"/>
              </a:spcAft>
              <a:buNone/>
              <a:defRPr sz="1700"/>
            </a:lvl6pPr>
            <a:lvl7pPr lvl="6" rtl="0">
              <a:spcBef>
                <a:spcPts val="0"/>
              </a:spcBef>
              <a:spcAft>
                <a:spcPts val="0"/>
              </a:spcAft>
              <a:buNone/>
              <a:defRPr sz="1700"/>
            </a:lvl7pPr>
            <a:lvl8pPr lvl="7" rtl="0">
              <a:spcBef>
                <a:spcPts val="0"/>
              </a:spcBef>
              <a:spcAft>
                <a:spcPts val="0"/>
              </a:spcAft>
              <a:buNone/>
              <a:defRPr sz="1700"/>
            </a:lvl8pPr>
            <a:lvl9pPr lvl="8" rtl="0">
              <a:spcBef>
                <a:spcPts val="0"/>
              </a:spcBef>
              <a:spcAft>
                <a:spcPts val="0"/>
              </a:spcAft>
              <a:buNone/>
              <a:defRPr sz="1700"/>
            </a:lvl9pPr>
          </a:lstStyle>
          <a:p>
            <a:endParaRPr/>
          </a:p>
        </p:txBody>
      </p:sp>
      <p:pic>
        <p:nvPicPr>
          <p:cNvPr id="53"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7215651" y="4541076"/>
            <a:ext cx="1804088" cy="451696"/>
          </a:xfrm>
          <a:prstGeom prst="rect">
            <a:avLst/>
          </a:prstGeom>
        </p:spPr>
      </p:pic>
      <p:pic>
        <p:nvPicPr>
          <p:cNvPr id="54"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BLANK_1">
    <p:spTree>
      <p:nvGrpSpPr>
        <p:cNvPr id="1" name="Shape 200"/>
        <p:cNvGrpSpPr/>
        <p:nvPr/>
      </p:nvGrpSpPr>
      <p:grpSpPr>
        <a:xfrm>
          <a:off x="0" y="0"/>
          <a:ext cx="0" cy="0"/>
          <a:chOff x="0" y="0"/>
          <a:chExt cx="0" cy="0"/>
        </a:xfrm>
      </p:grpSpPr>
      <p:pic>
        <p:nvPicPr>
          <p:cNvPr id="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BLANK_1_2">
    <p:bg>
      <p:bgPr>
        <a:solidFill>
          <a:schemeClr val="accent1"/>
        </a:solidFill>
        <a:effectLst/>
      </p:bgPr>
    </p:bg>
    <p:spTree>
      <p:nvGrpSpPr>
        <p:cNvPr id="1" name="Shape 201"/>
        <p:cNvGrpSpPr/>
        <p:nvPr/>
      </p:nvGrpSpPr>
      <p:grpSpPr>
        <a:xfrm>
          <a:off x="0" y="0"/>
          <a:ext cx="0" cy="0"/>
          <a:chOff x="0" y="0"/>
          <a:chExt cx="0" cy="0"/>
        </a:xfrm>
      </p:grpSpPr>
      <p:pic>
        <p:nvPicPr>
          <p:cNvPr id="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theme" Target="../theme/theme2.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0F7ED"/>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1pPr>
            <a:lvl2pPr lvl="1">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2pPr>
            <a:lvl3pPr lvl="2">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3pPr>
            <a:lvl4pPr lvl="3">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4pPr>
            <a:lvl5pPr lvl="4">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5pPr>
            <a:lvl6pPr lvl="5">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6pPr>
            <a:lvl7pPr lvl="6">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7pPr>
            <a:lvl8pPr lvl="7">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8pPr>
            <a:lvl9pPr lvl="8">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1pPr>
            <a:lvl2pPr marL="914400" lvl="1"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2pPr>
            <a:lvl3pPr marL="1371600" lvl="2"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3pPr>
            <a:lvl4pPr marL="1828800" lvl="3"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4pPr>
            <a:lvl5pPr marL="2286000" lvl="4"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5pPr>
            <a:lvl6pPr marL="2743200" lvl="5"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6pPr>
            <a:lvl7pPr marL="3200400" lvl="6"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7pPr>
            <a:lvl8pPr marL="3657600" lvl="7"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8pPr>
            <a:lvl9pPr marL="4114800" lvl="8"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5" r:id="rId6"/>
    <p:sldLayoutId id="2147483656" r:id="rId7"/>
    <p:sldLayoutId id="2147483659" r:id="rId8"/>
    <p:sldLayoutId id="2147483660" r:id="rId9"/>
    <p:sldLayoutId id="2147483661" r:id="rId10"/>
    <p:sldLayoutId id="2147483663" r:id="rId11"/>
    <p:sldLayoutId id="2147483664" r:id="rId12"/>
    <p:sldLayoutId id="2147483665" r:id="rId13"/>
    <p:sldLayoutId id="2147483688" r:id="rId14"/>
    <p:sldLayoutId id="2147483666" r:id="rId15"/>
    <p:sldLayoutId id="2147483675" r:id="rId16"/>
    <p:sldLayoutId id="2147483676" r:id="rId17"/>
    <p:sldLayoutId id="2147483687" r:id="rId18"/>
    <p:sldLayoutId id="2147483679" r:id="rId19"/>
    <p:sldLayoutId id="2147483681" r:id="rId20"/>
    <p:sldLayoutId id="2147483683" r:id="rId21"/>
    <p:sldLayoutId id="2147483689"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0F7ED"/>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1pPr>
            <a:lvl2pPr lvl="1">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2pPr>
            <a:lvl3pPr lvl="2">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3pPr>
            <a:lvl4pPr lvl="3">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4pPr>
            <a:lvl5pPr lvl="4">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5pPr>
            <a:lvl6pPr lvl="5">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6pPr>
            <a:lvl7pPr lvl="6">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7pPr>
            <a:lvl8pPr lvl="7">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8pPr>
            <a:lvl9pPr lvl="8">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1pPr>
            <a:lvl2pPr marL="914400" lvl="1"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2pPr>
            <a:lvl3pPr marL="1371600" lvl="2"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3pPr>
            <a:lvl4pPr marL="1828800" lvl="3"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4pPr>
            <a:lvl5pPr marL="2286000" lvl="4"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5pPr>
            <a:lvl6pPr marL="2743200" lvl="5"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6pPr>
            <a:lvl7pPr marL="3200400" lvl="6"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7pPr>
            <a:lvl8pPr marL="3657600" lvl="7"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8pPr>
            <a:lvl9pPr marL="4114800" lvl="8"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9pPr>
          </a:lstStyle>
          <a:p>
            <a:endParaRPr/>
          </a:p>
        </p:txBody>
      </p:sp>
    </p:spTree>
    <p:extLst>
      <p:ext uri="{BB962C8B-B14F-4D97-AF65-F5344CB8AC3E}">
        <p14:creationId xmlns:p14="http://schemas.microsoft.com/office/powerpoint/2010/main" val="2783711850"/>
      </p:ext>
    </p:extLst>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3.xml"/><Relationship Id="rId1" Type="http://schemas.openxmlformats.org/officeDocument/2006/relationships/video" Target="https://www.youtube.com/embed/ugPpqggay-w?feature=oembed" TargetMode="External"/><Relationship Id="rId4" Type="http://schemas.openxmlformats.org/officeDocument/2006/relationships/image" Target="../media/image81.jpe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3.xml"/><Relationship Id="rId1" Type="http://schemas.openxmlformats.org/officeDocument/2006/relationships/slideLayout" Target="../slideLayouts/slideLayout13.xml"/><Relationship Id="rId5" Type="http://schemas.openxmlformats.org/officeDocument/2006/relationships/image" Target="../media/image87.png"/><Relationship Id="rId4" Type="http://schemas.openxmlformats.org/officeDocument/2006/relationships/image" Target="../media/image86.png"/></Relationships>
</file>

<file path=ppt/slides/_rels/slide10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4.xml"/><Relationship Id="rId1" Type="http://schemas.openxmlformats.org/officeDocument/2006/relationships/slideLayout" Target="../slideLayouts/slideLayout13.xml"/><Relationship Id="rId5" Type="http://schemas.openxmlformats.org/officeDocument/2006/relationships/image" Target="../media/image90.png"/><Relationship Id="rId4" Type="http://schemas.openxmlformats.org/officeDocument/2006/relationships/image" Target="../media/image89.png"/></Relationships>
</file>

<file path=ppt/slides/_rels/slide10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5.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6.xml"/><Relationship Id="rId1" Type="http://schemas.openxmlformats.org/officeDocument/2006/relationships/slideLayout" Target="../slideLayouts/slideLayout11.xml"/></Relationships>
</file>

<file path=ppt/slides/_rels/slide12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7.xml"/><Relationship Id="rId1" Type="http://schemas.openxmlformats.org/officeDocument/2006/relationships/slideLayout" Target="../slideLayouts/slideLayout20.xml"/></Relationships>
</file>

<file path=ppt/slides/_rels/slide12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8.xml"/><Relationship Id="rId1" Type="http://schemas.openxmlformats.org/officeDocument/2006/relationships/slideLayout" Target="../slideLayouts/slideLayout20.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1.xml"/><Relationship Id="rId1" Type="http://schemas.openxmlformats.org/officeDocument/2006/relationships/video" Target="https://www.youtube.com/embed/rkUILe3zv98" TargetMode="External"/><Relationship Id="rId5" Type="http://schemas.openxmlformats.org/officeDocument/2006/relationships/image" Target="../media/image12.jpe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15.jpe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video" Target="https://www.youtube.com/embed/vdIBC7C6r80?start=1&amp;feature=oembed" TargetMode="Externa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video" Target="https://www.youtube.com/embed/f3XllSQ8DJ0?feature=oembed" TargetMode="Externa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video" Target="https://www.youtube.com/embed/N0vWlK1XQA4?start=12&amp;feature=oembed" TargetMode="Externa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1.xml"/><Relationship Id="rId1" Type="http://schemas.openxmlformats.org/officeDocument/2006/relationships/video" Target="https://www.youtube.com/embed/ruvRijM7f50" TargetMode="External"/><Relationship Id="rId5" Type="http://schemas.openxmlformats.org/officeDocument/2006/relationships/image" Target="../media/image27.jpe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1.xml"/><Relationship Id="rId1" Type="http://schemas.openxmlformats.org/officeDocument/2006/relationships/video" Target="https://www.youtube.com/embed/jeCHKDxQQh0" TargetMode="External"/><Relationship Id="rId5" Type="http://schemas.openxmlformats.org/officeDocument/2006/relationships/image" Target="../media/image30.jpe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1.xml"/><Relationship Id="rId1" Type="http://schemas.openxmlformats.org/officeDocument/2006/relationships/video" Target="https://www.youtube.com/embed/YJ-pP3D0AAY" TargetMode="External"/><Relationship Id="rId5" Type="http://schemas.openxmlformats.org/officeDocument/2006/relationships/image" Target="../media/image33.jpe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1.xml"/><Relationship Id="rId1" Type="http://schemas.openxmlformats.org/officeDocument/2006/relationships/video" Target="https://www.youtube.com/embed/RNNxEoXuvuw" TargetMode="External"/><Relationship Id="rId5" Type="http://schemas.openxmlformats.org/officeDocument/2006/relationships/image" Target="../media/image36.jpeg"/><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22.xml"/><Relationship Id="rId5" Type="http://schemas.openxmlformats.org/officeDocument/2006/relationships/image" Target="../media/image42.png"/><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13.xml"/><Relationship Id="rId5" Type="http://schemas.openxmlformats.org/officeDocument/2006/relationships/image" Target="../media/image45.png"/><Relationship Id="rId4" Type="http://schemas.microsoft.com/office/2007/relationships/hdphoto" Target="../media/hdphoto1.wdp"/></Relationships>
</file>

<file path=ppt/slides/_rels/slide5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1.xml"/><Relationship Id="rId1" Type="http://schemas.openxmlformats.org/officeDocument/2006/relationships/video" Target="https://www.youtube.com/embed/Vx0Z6LplaMU?feature=oembed" TargetMode="External"/><Relationship Id="rId5" Type="http://schemas.openxmlformats.org/officeDocument/2006/relationships/image" Target="../media/image6.jpeg"/><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8.png"/><Relationship Id="rId1" Type="http://schemas.openxmlformats.org/officeDocument/2006/relationships/slideLayout" Target="../slideLayouts/slideLayout13.xml"/><Relationship Id="rId4" Type="http://schemas.openxmlformats.org/officeDocument/2006/relationships/image" Target="../media/image5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3.xml"/><Relationship Id="rId5" Type="http://schemas.openxmlformats.org/officeDocument/2006/relationships/image" Target="../media/image67.png"/><Relationship Id="rId4" Type="http://schemas.openxmlformats.org/officeDocument/2006/relationships/image" Target="../media/image66.png"/></Relationships>
</file>

<file path=ppt/slides/_rels/slide8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microsoft.com/office/2007/relationships/hdphoto" Target="../media/hdphoto3.wdp"/></Relationships>
</file>

<file path=ppt/slides/_rels/slide8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microsoft.com/office/2007/relationships/hdphoto" Target="../media/hdphoto5.wdp"/></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3.xml"/><Relationship Id="rId1" Type="http://schemas.openxmlformats.org/officeDocument/2006/relationships/video" Target="https://www.youtube.com/embed/7g-vlnSyifY?feature=oembed" TargetMode="External"/><Relationship Id="rId4" Type="http://schemas.openxmlformats.org/officeDocument/2006/relationships/image" Target="../media/image77.jpe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3.xml"/><Relationship Id="rId1" Type="http://schemas.openxmlformats.org/officeDocument/2006/relationships/slideLayout" Target="../slideLayouts/slideLayout13.xml"/><Relationship Id="rId4" Type="http://schemas.microsoft.com/office/2007/relationships/hdphoto" Target="../media/hdphoto6.wdp"/></Relationships>
</file>

<file path=ppt/slides/_rels/slide9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41"/>
          <p:cNvSpPr txBox="1">
            <a:spLocks noGrp="1"/>
          </p:cNvSpPr>
          <p:nvPr>
            <p:ph type="ctrTitle"/>
          </p:nvPr>
        </p:nvSpPr>
        <p:spPr>
          <a:xfrm>
            <a:off x="3782929" y="2191025"/>
            <a:ext cx="5395902" cy="703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dirty="0"/>
              <a:t>Material Extrusion</a:t>
            </a:r>
            <a:endParaRPr dirty="0"/>
          </a:p>
        </p:txBody>
      </p:sp>
      <p:sp>
        <p:nvSpPr>
          <p:cNvPr id="861" name="Google Shape;861;p41"/>
          <p:cNvSpPr txBox="1">
            <a:spLocks noGrp="1"/>
          </p:cNvSpPr>
          <p:nvPr>
            <p:ph type="subTitle" idx="1"/>
          </p:nvPr>
        </p:nvSpPr>
        <p:spPr>
          <a:xfrm>
            <a:off x="3997846" y="2894825"/>
            <a:ext cx="5146154" cy="465600"/>
          </a:xfrm>
          <a:prstGeom prst="rect">
            <a:avLst/>
          </a:prstGeom>
        </p:spPr>
        <p:txBody>
          <a:bodyPr spcFirstLastPara="1" wrap="square" lIns="91425" tIns="91425" rIns="91425" bIns="91425" anchor="t" anchorCtr="0">
            <a:noAutofit/>
          </a:bodyPr>
          <a:lstStyle/>
          <a:p>
            <a:pPr marL="0" lvl="0" indent="0">
              <a:buClr>
                <a:schemeClr val="dk1"/>
              </a:buClr>
              <a:buSzPts val="1100"/>
            </a:pPr>
            <a:r>
              <a:rPr lang="en" b="1" dirty="0"/>
              <a:t>CUA: Panorámica de la Extrusión de Material/</a:t>
            </a:r>
          </a:p>
          <a:p>
            <a:pPr marL="0" lvl="0" indent="0">
              <a:buClr>
                <a:schemeClr val="dk1"/>
              </a:buClr>
              <a:buSzPts val="1100"/>
            </a:pPr>
            <a:r>
              <a:rPr lang="en-US" b="1" dirty="0"/>
              <a:t>Material Extrusion (MEX)</a:t>
            </a:r>
            <a:endParaRPr dirty="0"/>
          </a:p>
        </p:txBody>
      </p:sp>
      <p:grpSp>
        <p:nvGrpSpPr>
          <p:cNvPr id="862" name="Google Shape;862;p41"/>
          <p:cNvGrpSpPr/>
          <p:nvPr/>
        </p:nvGrpSpPr>
        <p:grpSpPr>
          <a:xfrm>
            <a:off x="-397344" y="-351625"/>
            <a:ext cx="1717686" cy="1718100"/>
            <a:chOff x="1347125" y="349025"/>
            <a:chExt cx="4978800" cy="4980000"/>
          </a:xfrm>
        </p:grpSpPr>
        <p:sp>
          <p:nvSpPr>
            <p:cNvPr id="863" name="Google Shape;863;p41"/>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1"/>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41"/>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41"/>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41"/>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41"/>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1"/>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1"/>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1"/>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41"/>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1"/>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1"/>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41"/>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41"/>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41"/>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41"/>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1"/>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41"/>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1"/>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41"/>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41"/>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1"/>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5" name="Google Shape;885;p41"/>
          <p:cNvSpPr/>
          <p:nvPr/>
        </p:nvSpPr>
        <p:spPr>
          <a:xfrm>
            <a:off x="3997846" y="3949731"/>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1"/>
          <p:cNvSpPr/>
          <p:nvPr/>
        </p:nvSpPr>
        <p:spPr>
          <a:xfrm>
            <a:off x="963324" y="719560"/>
            <a:ext cx="334800" cy="334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1"/>
          <p:cNvSpPr/>
          <p:nvPr/>
        </p:nvSpPr>
        <p:spPr>
          <a:xfrm rot="9266724">
            <a:off x="4767268" y="3991594"/>
            <a:ext cx="251060" cy="25106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1"/>
          <p:cNvSpPr/>
          <p:nvPr/>
        </p:nvSpPr>
        <p:spPr>
          <a:xfrm>
            <a:off x="2296276" y="1380494"/>
            <a:ext cx="967316" cy="300178"/>
          </a:xfrm>
          <a:custGeom>
            <a:avLst/>
            <a:gdLst/>
            <a:ahLst/>
            <a:cxnLst/>
            <a:rect l="l" t="t" r="r" b="b"/>
            <a:pathLst>
              <a:path w="23136" h="7180" extrusionOk="0">
                <a:moveTo>
                  <a:pt x="17483" y="1"/>
                </a:moveTo>
                <a:cubicBezTo>
                  <a:pt x="17245" y="1"/>
                  <a:pt x="17030" y="96"/>
                  <a:pt x="16887" y="239"/>
                </a:cubicBezTo>
                <a:lnTo>
                  <a:pt x="11950" y="5343"/>
                </a:lnTo>
                <a:cubicBezTo>
                  <a:pt x="11801" y="5505"/>
                  <a:pt x="11600" y="5582"/>
                  <a:pt x="11395" y="5582"/>
                </a:cubicBezTo>
                <a:cubicBezTo>
                  <a:pt x="11206" y="5582"/>
                  <a:pt x="11013" y="5517"/>
                  <a:pt x="10853" y="5391"/>
                </a:cubicBezTo>
                <a:lnTo>
                  <a:pt x="7037" y="2028"/>
                </a:lnTo>
                <a:cubicBezTo>
                  <a:pt x="6846" y="1861"/>
                  <a:pt x="6607" y="1778"/>
                  <a:pt x="6369" y="1778"/>
                </a:cubicBezTo>
                <a:cubicBezTo>
                  <a:pt x="6130" y="1778"/>
                  <a:pt x="5892" y="1861"/>
                  <a:pt x="5701" y="2028"/>
                </a:cubicBezTo>
                <a:lnTo>
                  <a:pt x="72" y="6917"/>
                </a:lnTo>
                <a:cubicBezTo>
                  <a:pt x="1" y="6965"/>
                  <a:pt x="1" y="7060"/>
                  <a:pt x="72" y="7132"/>
                </a:cubicBezTo>
                <a:cubicBezTo>
                  <a:pt x="96" y="7156"/>
                  <a:pt x="144" y="7180"/>
                  <a:pt x="192" y="7180"/>
                </a:cubicBezTo>
                <a:cubicBezTo>
                  <a:pt x="239" y="7180"/>
                  <a:pt x="263" y="7180"/>
                  <a:pt x="263" y="7156"/>
                </a:cubicBezTo>
                <a:lnTo>
                  <a:pt x="5916" y="2266"/>
                </a:lnTo>
                <a:cubicBezTo>
                  <a:pt x="6047" y="2147"/>
                  <a:pt x="6214" y="2088"/>
                  <a:pt x="6384" y="2088"/>
                </a:cubicBezTo>
                <a:cubicBezTo>
                  <a:pt x="6554" y="2088"/>
                  <a:pt x="6727" y="2147"/>
                  <a:pt x="6870" y="2266"/>
                </a:cubicBezTo>
                <a:lnTo>
                  <a:pt x="10686" y="5629"/>
                </a:lnTo>
                <a:cubicBezTo>
                  <a:pt x="10891" y="5812"/>
                  <a:pt x="11150" y="5901"/>
                  <a:pt x="11409" y="5901"/>
                </a:cubicBezTo>
                <a:cubicBezTo>
                  <a:pt x="11693" y="5901"/>
                  <a:pt x="11977" y="5794"/>
                  <a:pt x="12188" y="5582"/>
                </a:cubicBezTo>
                <a:lnTo>
                  <a:pt x="17125" y="478"/>
                </a:lnTo>
                <a:cubicBezTo>
                  <a:pt x="17197" y="382"/>
                  <a:pt x="17364" y="335"/>
                  <a:pt x="17483" y="335"/>
                </a:cubicBezTo>
                <a:cubicBezTo>
                  <a:pt x="17626" y="335"/>
                  <a:pt x="17746" y="382"/>
                  <a:pt x="17841" y="478"/>
                </a:cubicBezTo>
                <a:lnTo>
                  <a:pt x="22873" y="6011"/>
                </a:lnTo>
                <a:cubicBezTo>
                  <a:pt x="22897" y="6047"/>
                  <a:pt x="22933" y="6065"/>
                  <a:pt x="22969" y="6065"/>
                </a:cubicBezTo>
                <a:cubicBezTo>
                  <a:pt x="23005" y="6065"/>
                  <a:pt x="23040" y="6047"/>
                  <a:pt x="23064" y="6011"/>
                </a:cubicBezTo>
                <a:cubicBezTo>
                  <a:pt x="23136" y="5963"/>
                  <a:pt x="23136" y="5868"/>
                  <a:pt x="23064" y="5820"/>
                </a:cubicBezTo>
                <a:lnTo>
                  <a:pt x="18032" y="263"/>
                </a:lnTo>
                <a:cubicBezTo>
                  <a:pt x="17889" y="96"/>
                  <a:pt x="17674" y="1"/>
                  <a:pt x="17483" y="1"/>
                </a:cubicBezTo>
                <a:close/>
              </a:path>
            </a:pathLst>
          </a:custGeom>
          <a:solidFill>
            <a:srgbClr val="FFFFFF"/>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1"/>
          <p:cNvSpPr/>
          <p:nvPr/>
        </p:nvSpPr>
        <p:spPr>
          <a:xfrm>
            <a:off x="3262539" y="3982956"/>
            <a:ext cx="111758" cy="111710"/>
          </a:xfrm>
          <a:custGeom>
            <a:avLst/>
            <a:gdLst/>
            <a:ahLst/>
            <a:cxnLst/>
            <a:rect l="l" t="t" r="r" b="b"/>
            <a:pathLst>
              <a:path w="2673" h="2672" extrusionOk="0">
                <a:moveTo>
                  <a:pt x="1337" y="287"/>
                </a:moveTo>
                <a:cubicBezTo>
                  <a:pt x="1933" y="287"/>
                  <a:pt x="2386" y="764"/>
                  <a:pt x="2386" y="1336"/>
                </a:cubicBezTo>
                <a:cubicBezTo>
                  <a:pt x="2386" y="1908"/>
                  <a:pt x="1909" y="2385"/>
                  <a:pt x="1337" y="2385"/>
                </a:cubicBezTo>
                <a:cubicBezTo>
                  <a:pt x="764" y="2385"/>
                  <a:pt x="287" y="1908"/>
                  <a:pt x="287" y="1336"/>
                </a:cubicBezTo>
                <a:cubicBezTo>
                  <a:pt x="287" y="764"/>
                  <a:pt x="764" y="287"/>
                  <a:pt x="1337" y="287"/>
                </a:cubicBezTo>
                <a:close/>
                <a:moveTo>
                  <a:pt x="1337" y="0"/>
                </a:moveTo>
                <a:cubicBezTo>
                  <a:pt x="597" y="0"/>
                  <a:pt x="1" y="597"/>
                  <a:pt x="1" y="1336"/>
                </a:cubicBezTo>
                <a:cubicBezTo>
                  <a:pt x="1" y="2075"/>
                  <a:pt x="597" y="2672"/>
                  <a:pt x="1337" y="2672"/>
                </a:cubicBezTo>
                <a:cubicBezTo>
                  <a:pt x="2076" y="2672"/>
                  <a:pt x="2672" y="2075"/>
                  <a:pt x="2672" y="1336"/>
                </a:cubicBezTo>
                <a:cubicBezTo>
                  <a:pt x="2672" y="597"/>
                  <a:pt x="2076" y="0"/>
                  <a:pt x="1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258" y="1355159"/>
            <a:ext cx="2985604" cy="266181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Google Shape;1061;p45"/>
          <p:cNvSpPr/>
          <p:nvPr/>
        </p:nvSpPr>
        <p:spPr>
          <a:xfrm>
            <a:off x="2031884" y="1597692"/>
            <a:ext cx="5402400" cy="2160600"/>
          </a:xfrm>
          <a:prstGeom prst="roundRect">
            <a:avLst>
              <a:gd name="adj" fmla="val 16667"/>
            </a:avLst>
          </a:prstGeom>
          <a:solidFill>
            <a:srgbClr val="00899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5"/>
          <p:cNvSpPr/>
          <p:nvPr/>
        </p:nvSpPr>
        <p:spPr>
          <a:xfrm>
            <a:off x="1857900" y="1385200"/>
            <a:ext cx="5402400" cy="2160600"/>
          </a:xfrm>
          <a:prstGeom prst="roundRect">
            <a:avLst>
              <a:gd name="adj" fmla="val 16667"/>
            </a:avLst>
          </a:prstGeom>
          <a:solidFill>
            <a:srgbClr val="F0F7E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5"/>
          <p:cNvSpPr txBox="1">
            <a:spLocks noGrp="1"/>
          </p:cNvSpPr>
          <p:nvPr>
            <p:ph type="title"/>
          </p:nvPr>
        </p:nvSpPr>
        <p:spPr>
          <a:xfrm>
            <a:off x="1763204" y="2967012"/>
            <a:ext cx="5550584" cy="369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1200" dirty="0">
                <a:latin typeface="Roboto" panose="02000000000000000000" pitchFamily="2" charset="0"/>
                <a:ea typeface="Roboto" panose="02000000000000000000" pitchFamily="2" charset="0"/>
                <a:cs typeface="Roboto" panose="02000000000000000000" pitchFamily="2" charset="0"/>
              </a:rPr>
              <a:t>— Definición del proceso de Extrusión de Material </a:t>
            </a:r>
            <a:r>
              <a:rPr lang="es-ES" sz="1200" dirty="0">
                <a:latin typeface="Roboto" panose="02000000000000000000" pitchFamily="2" charset="0"/>
                <a:ea typeface="Roboto" panose="02000000000000000000" pitchFamily="2" charset="0"/>
                <a:cs typeface="Roboto" panose="02000000000000000000" pitchFamily="2" charset="0"/>
              </a:rPr>
              <a:t>según la I</a:t>
            </a:r>
            <a:r>
              <a:rPr lang="en-US" sz="1200" dirty="0">
                <a:effectLst/>
                <a:latin typeface="Roboto" panose="02000000000000000000" pitchFamily="2" charset="0"/>
                <a:ea typeface="Roboto" panose="02000000000000000000" pitchFamily="2" charset="0"/>
                <a:cs typeface="Roboto" panose="02000000000000000000" pitchFamily="2" charset="0"/>
              </a:rPr>
              <a:t>SO/ASTM 52900</a:t>
            </a:r>
            <a:endParaRPr sz="1200" dirty="0">
              <a:latin typeface="Roboto" panose="02000000000000000000" pitchFamily="2" charset="0"/>
              <a:ea typeface="Roboto" panose="02000000000000000000" pitchFamily="2" charset="0"/>
              <a:cs typeface="Roboto" panose="02000000000000000000" pitchFamily="2" charset="0"/>
            </a:endParaRPr>
          </a:p>
        </p:txBody>
      </p:sp>
      <p:sp>
        <p:nvSpPr>
          <p:cNvPr id="1064" name="Google Shape;1064;p45"/>
          <p:cNvSpPr txBox="1">
            <a:spLocks noGrp="1"/>
          </p:cNvSpPr>
          <p:nvPr>
            <p:ph type="subTitle" idx="1"/>
          </p:nvPr>
        </p:nvSpPr>
        <p:spPr>
          <a:xfrm>
            <a:off x="2210431" y="1847925"/>
            <a:ext cx="4711295" cy="90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t>
            </a:r>
            <a:r>
              <a:rPr lang="es-ES" dirty="0"/>
              <a:t>Un proceso de Fabricación Aditiva en el que el material se dispensa selectivamente a través de una boquilla o un orificio</a:t>
            </a:r>
            <a:r>
              <a:rPr lang="en-US" dirty="0"/>
              <a:t>”</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dirty="0">
                <a:latin typeface="Roboto"/>
                <a:ea typeface="Roboto"/>
              </a:rPr>
              <a:t>Polímeros. Materiales procesables MEX</a:t>
            </a:r>
          </a:p>
        </p:txBody>
      </p:sp>
      <p:sp>
        <p:nvSpPr>
          <p:cNvPr id="6" name="Google Shape;1029;p44"/>
          <p:cNvSpPr txBox="1">
            <a:spLocks/>
          </p:cNvSpPr>
          <p:nvPr/>
        </p:nvSpPr>
        <p:spPr>
          <a:xfrm>
            <a:off x="755576" y="1059582"/>
            <a:ext cx="8131868"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eaLnBrk="0" fontAlgn="base" hangingPunct="0">
              <a:spcBef>
                <a:spcPct val="0"/>
              </a:spcBef>
              <a:spcAft>
                <a:spcPct val="0"/>
              </a:spcAft>
              <a:buClrTx/>
            </a:pPr>
            <a:r>
              <a:rPr lang="en-US" altLang="ja-JP" b="1" dirty="0" err="1">
                <a:latin typeface="Muli"/>
              </a:rPr>
              <a:t>Poliuretano</a:t>
            </a:r>
            <a:r>
              <a:rPr lang="en-US" altLang="ja-JP" b="1" dirty="0">
                <a:latin typeface="Muli"/>
              </a:rPr>
              <a:t> </a:t>
            </a:r>
            <a:r>
              <a:rPr lang="en-US" altLang="ja-JP" b="1" dirty="0" err="1">
                <a:latin typeface="Muli"/>
              </a:rPr>
              <a:t>termoplástico</a:t>
            </a:r>
            <a:r>
              <a:rPr lang="en-US" altLang="ja-JP" b="1" dirty="0">
                <a:latin typeface="Muli"/>
              </a:rPr>
              <a:t>-TPU</a:t>
            </a:r>
          </a:p>
          <a:p>
            <a:pPr lvl="0" eaLnBrk="0" fontAlgn="base" hangingPunct="0">
              <a:spcBef>
                <a:spcPct val="0"/>
              </a:spcBef>
              <a:spcAft>
                <a:spcPct val="0"/>
              </a:spcAft>
              <a:buClrTx/>
            </a:pPr>
            <a:r>
              <a:rPr lang="es-ES" altLang="ja-JP" dirty="0">
                <a:latin typeface="Muli"/>
              </a:rPr>
              <a:t>Con la capacidad de extenderse hasta 4,5 veces su tamaño original sin romperse, el TPU es una buena opción para cualquier impresión que requiera altos niveles de flexibilidad y resistencia. El TPU se usa comúnmente para imprimir piezas como ruedas, resortes, amortiguadores y otros objetos flexibles.</a:t>
            </a:r>
          </a:p>
          <a:p>
            <a:pPr lvl="0" eaLnBrk="0" fontAlgn="base" hangingPunct="0">
              <a:spcBef>
                <a:spcPct val="0"/>
              </a:spcBef>
              <a:spcAft>
                <a:spcPct val="0"/>
              </a:spcAft>
              <a:buClrTx/>
            </a:pPr>
            <a:endParaRPr lang="es-ES" altLang="ja-JP" dirty="0">
              <a:latin typeface="Muli"/>
            </a:endParaRPr>
          </a:p>
          <a:p>
            <a:pPr lvl="0" eaLnBrk="0" fontAlgn="base" hangingPunct="0">
              <a:spcBef>
                <a:spcPct val="0"/>
              </a:spcBef>
              <a:spcAft>
                <a:spcPct val="0"/>
              </a:spcAft>
              <a:buClrTx/>
            </a:pPr>
            <a:r>
              <a:rPr lang="es-ES" altLang="ja-JP" dirty="0">
                <a:latin typeface="Muli"/>
              </a:rPr>
              <a:t>Una desventaja del filamento de TPU es el </a:t>
            </a:r>
            <a:r>
              <a:rPr lang="es-ES" altLang="ja-JP" dirty="0" err="1">
                <a:latin typeface="Muli"/>
              </a:rPr>
              <a:t>post-proceso</a:t>
            </a:r>
            <a:r>
              <a:rPr lang="es-ES" altLang="ja-JP" dirty="0">
                <a:latin typeface="Muli"/>
              </a:rPr>
              <a:t> a menudo difícil.</a:t>
            </a:r>
            <a:endParaRPr lang="en-US" altLang="ja-JP" dirty="0">
              <a:latin typeface="Muli"/>
            </a:endParaRPr>
          </a:p>
        </p:txBody>
      </p:sp>
      <p:pic>
        <p:nvPicPr>
          <p:cNvPr id="2" name="Elementos multimedia en línea 1" title="Fully assembled 3D-printable wrench made of flexible TPU filament">
            <a:hlinkClick r:id="" action="ppaction://media"/>
            <a:extLst>
              <a:ext uri="{FF2B5EF4-FFF2-40B4-BE49-F238E27FC236}">
                <a16:creationId xmlns:a16="http://schemas.microsoft.com/office/drawing/2014/main" id="{04D2D485-6E5B-44B1-A0A9-51F6BC04E680}"/>
              </a:ext>
            </a:extLst>
          </p:cNvPr>
          <p:cNvPicPr>
            <a:picLocks noRot="1" noChangeAspect="1"/>
          </p:cNvPicPr>
          <p:nvPr>
            <a:videoFile r:link="rId1"/>
          </p:nvPr>
        </p:nvPicPr>
        <p:blipFill>
          <a:blip r:embed="rId4"/>
          <a:stretch>
            <a:fillRect/>
          </a:stretch>
        </p:blipFill>
        <p:spPr>
          <a:xfrm>
            <a:off x="2486786" y="2700959"/>
            <a:ext cx="4170427" cy="2356291"/>
          </a:xfrm>
          <a:prstGeom prst="rect">
            <a:avLst/>
          </a:prstGeom>
        </p:spPr>
      </p:pic>
    </p:spTree>
    <p:extLst>
      <p:ext uri="{BB962C8B-B14F-4D97-AF65-F5344CB8AC3E}">
        <p14:creationId xmlns:p14="http://schemas.microsoft.com/office/powerpoint/2010/main" val="393173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dirty="0">
                <a:latin typeface="Roboto"/>
                <a:ea typeface="Roboto"/>
              </a:rPr>
              <a:t>Polímeros. Materiales procesables MEX</a:t>
            </a:r>
          </a:p>
        </p:txBody>
      </p:sp>
      <p:sp>
        <p:nvSpPr>
          <p:cNvPr id="6" name="Google Shape;1029;p44"/>
          <p:cNvSpPr txBox="1">
            <a:spLocks/>
          </p:cNvSpPr>
          <p:nvPr/>
        </p:nvSpPr>
        <p:spPr>
          <a:xfrm>
            <a:off x="755576" y="1059582"/>
            <a:ext cx="8131868"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eaLnBrk="0" fontAlgn="base" hangingPunct="0">
              <a:spcBef>
                <a:spcPct val="0"/>
              </a:spcBef>
              <a:spcAft>
                <a:spcPct val="0"/>
              </a:spcAft>
              <a:buClrTx/>
            </a:pPr>
            <a:r>
              <a:rPr lang="en-US" altLang="ja-JP" b="1" dirty="0">
                <a:latin typeface="Muli"/>
              </a:rPr>
              <a:t>Nailon/PA</a:t>
            </a:r>
          </a:p>
          <a:p>
            <a:pPr lvl="0" eaLnBrk="0" fontAlgn="base" hangingPunct="0">
              <a:spcBef>
                <a:spcPct val="0"/>
              </a:spcBef>
              <a:spcAft>
                <a:spcPct val="0"/>
              </a:spcAft>
              <a:buClrTx/>
            </a:pPr>
            <a:r>
              <a:rPr lang="es-ES" altLang="ja-JP" dirty="0">
                <a:latin typeface="Muli"/>
              </a:rPr>
              <a:t>Dada su flexibilidad y resistencia, el nailon es la primera opción para una amplia gama de aplicaciones en MEX. Es un filamento que tiene muchas características interesantes, que incluyen una gran flexibilidad, resistencia al impacto o a la abrasión. Además, sus propiedades mecánicas son bastante cercanas a las del ABS. Sin embargo, el nailon requerirá la presencia de una placa calentada dentro de la impresora 3D (que puede alcanzar alrededor de 80 °C) debido a problemas de adhesión. También habrá que cuidar el almacenamiento porque absorbe rápidamente la humedad del entorno (material higroscópico) lo que podría afectar a la impresión posterior. Como tal, PA debe almacenarse en un lugar seco con gel de sílice. En la práctica absorbe alrededor del 10% de su peso en agua. Cuando el material se calienta durante la impresión, la humedad revienta, lo que afecta no solo a la adhesión de la cama y la capa, sino que también le da a la superficie un acabado rugoso. En cuanto a la temperatura de extrusión, la impresora 3D tendrá que subir a 250 °C para ciertos tipos de PA.</a:t>
            </a:r>
            <a:endParaRPr lang="en-US" altLang="ja-JP" dirty="0">
              <a:latin typeface="Muli"/>
            </a:endParaRPr>
          </a:p>
        </p:txBody>
      </p:sp>
    </p:spTree>
    <p:extLst>
      <p:ext uri="{BB962C8B-B14F-4D97-AF65-F5344CB8AC3E}">
        <p14:creationId xmlns:p14="http://schemas.microsoft.com/office/powerpoint/2010/main" val="364261316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dirty="0">
                <a:latin typeface="Roboto"/>
                <a:ea typeface="Roboto"/>
              </a:rPr>
              <a:t>Polímeros. Materiales procesables MEX</a:t>
            </a:r>
          </a:p>
        </p:txBody>
      </p:sp>
      <p:sp>
        <p:nvSpPr>
          <p:cNvPr id="6" name="Google Shape;1029;p44"/>
          <p:cNvSpPr txBox="1">
            <a:spLocks/>
          </p:cNvSpPr>
          <p:nvPr/>
        </p:nvSpPr>
        <p:spPr>
          <a:xfrm>
            <a:off x="1074150" y="1146091"/>
            <a:ext cx="4687982"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eaLnBrk="0" fontAlgn="base" hangingPunct="0">
              <a:spcBef>
                <a:spcPct val="0"/>
              </a:spcBef>
              <a:spcAft>
                <a:spcPct val="0"/>
              </a:spcAft>
              <a:buClrTx/>
            </a:pPr>
            <a:r>
              <a:rPr lang="en-US" altLang="ja-JP" b="1" dirty="0">
                <a:latin typeface="Muli"/>
              </a:rPr>
              <a:t>Nailon/PA</a:t>
            </a:r>
          </a:p>
          <a:p>
            <a:pPr lvl="0" eaLnBrk="0" fontAlgn="base" hangingPunct="0">
              <a:spcBef>
                <a:spcPct val="0"/>
              </a:spcBef>
              <a:spcAft>
                <a:spcPct val="0"/>
              </a:spcAft>
              <a:buClrTx/>
            </a:pPr>
            <a:r>
              <a:rPr lang="es-ES" altLang="ja-JP" dirty="0">
                <a:latin typeface="Muli"/>
              </a:rPr>
              <a:t>Por lo tanto, se recomienda secar el material antes de imprimir. El secado al horno es la mejor precaución para garantizar una impresión exitosa.</a:t>
            </a:r>
          </a:p>
          <a:p>
            <a:pPr lvl="0" eaLnBrk="0" fontAlgn="base" hangingPunct="0">
              <a:spcBef>
                <a:spcPct val="0"/>
              </a:spcBef>
              <a:spcAft>
                <a:spcPct val="0"/>
              </a:spcAft>
              <a:buClrTx/>
            </a:pPr>
            <a:endParaRPr lang="es-ES" altLang="ja-JP" dirty="0">
              <a:latin typeface="Muli"/>
            </a:endParaRPr>
          </a:p>
          <a:p>
            <a:pPr lvl="0" eaLnBrk="0" fontAlgn="base" hangingPunct="0">
              <a:spcBef>
                <a:spcPct val="0"/>
              </a:spcBef>
              <a:spcAft>
                <a:spcPct val="0"/>
              </a:spcAft>
              <a:buClrTx/>
            </a:pPr>
            <a:r>
              <a:rPr lang="es-ES" altLang="ja-JP" dirty="0">
                <a:latin typeface="Muli"/>
              </a:rPr>
              <a:t>Los filamentos de nailon son una buena alternativa al policarbonato porque son más fáciles de imprimir. Tendrán una mayor vida útil, por lo que son ideales para imprimir piezas que necesitan ser resistentes. Entre los filamentos MEX, la unión de capas de nailon es más fuerte que todas las demás, lo que lo convierte en el material de impresión 3D ideal para piezas que requieren buena resistencia mecánica y a la tracción. Por tanto, se utiliza para imprimir herramientas, bisagras o componentes de máquinas que necesitan una buena resistencia.</a:t>
            </a:r>
            <a:endParaRPr lang="en-US" altLang="ja-JP" dirty="0">
              <a:latin typeface="Muli"/>
            </a:endParaRPr>
          </a:p>
        </p:txBody>
      </p:sp>
      <p:pic>
        <p:nvPicPr>
          <p:cNvPr id="3074" name="Picture 2" descr="Nylon">
            <a:extLst>
              <a:ext uri="{FF2B5EF4-FFF2-40B4-BE49-F238E27FC236}">
                <a16:creationId xmlns:a16="http://schemas.microsoft.com/office/drawing/2014/main" id="{0580751E-4716-481E-BEBF-A980B668A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1146091"/>
            <a:ext cx="14478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95816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dirty="0">
                <a:latin typeface="Roboto"/>
                <a:ea typeface="Roboto"/>
              </a:rPr>
              <a:t>Polímeros. Materiales procesables MEX</a:t>
            </a:r>
          </a:p>
        </p:txBody>
      </p:sp>
      <p:sp>
        <p:nvSpPr>
          <p:cNvPr id="6" name="Google Shape;1029;p44"/>
          <p:cNvSpPr txBox="1">
            <a:spLocks/>
          </p:cNvSpPr>
          <p:nvPr/>
        </p:nvSpPr>
        <p:spPr>
          <a:xfrm>
            <a:off x="755576" y="950449"/>
            <a:ext cx="8131868" cy="21973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eaLnBrk="0" fontAlgn="base" hangingPunct="0">
              <a:spcBef>
                <a:spcPct val="0"/>
              </a:spcBef>
              <a:spcAft>
                <a:spcPct val="0"/>
              </a:spcAft>
              <a:buClrTx/>
            </a:pPr>
            <a:r>
              <a:rPr lang="en-US" altLang="ja-JP" b="1" dirty="0" err="1">
                <a:latin typeface="Muli"/>
              </a:rPr>
              <a:t>Poliéter</a:t>
            </a:r>
            <a:r>
              <a:rPr lang="en-US" altLang="ja-JP" b="1" dirty="0">
                <a:latin typeface="Muli"/>
              </a:rPr>
              <a:t>-</a:t>
            </a:r>
            <a:r>
              <a:rPr lang="en-US" altLang="ja-JP" b="1" dirty="0" err="1">
                <a:latin typeface="Muli"/>
              </a:rPr>
              <a:t>éter</a:t>
            </a:r>
            <a:r>
              <a:rPr lang="en-US" altLang="ja-JP" b="1" dirty="0">
                <a:latin typeface="Muli"/>
              </a:rPr>
              <a:t>-</a:t>
            </a:r>
            <a:r>
              <a:rPr lang="en-US" altLang="ja-JP" b="1" dirty="0" err="1">
                <a:latin typeface="Muli"/>
              </a:rPr>
              <a:t>cetona</a:t>
            </a:r>
            <a:r>
              <a:rPr lang="en-US" altLang="ja-JP" b="1" dirty="0">
                <a:latin typeface="Muli"/>
              </a:rPr>
              <a:t>-PEEK</a:t>
            </a:r>
          </a:p>
          <a:p>
            <a:pPr rtl="0"/>
            <a:r>
              <a:rPr lang="es-ES" dirty="0">
                <a:latin typeface="Muli"/>
              </a:rPr>
              <a:t>PEEK es un polímero </a:t>
            </a:r>
            <a:r>
              <a:rPr lang="es-ES" dirty="0" err="1">
                <a:latin typeface="Muli"/>
              </a:rPr>
              <a:t>semicristalino</a:t>
            </a:r>
            <a:r>
              <a:rPr lang="es-ES" dirty="0">
                <a:latin typeface="Muli"/>
              </a:rPr>
              <a:t> de la familia de las </a:t>
            </a:r>
            <a:r>
              <a:rPr lang="es-ES" dirty="0" err="1">
                <a:latin typeface="Muli"/>
              </a:rPr>
              <a:t>poliariletercetonas</a:t>
            </a:r>
            <a:r>
              <a:rPr lang="es-ES" dirty="0">
                <a:latin typeface="Muli"/>
              </a:rPr>
              <a:t> (PAEK) y uno de los plásticos avanzados, que tiene una alta temperatura de fusión. PEEK era difícil de imprimir debido a la alta temperatura de fusión alrededor de 343 ◦C, pero como el fusor de la impresora MEX ha progresado recientemente, ha generalizado el desarrollo de filamentos PEEK para MEX. Además, muchas ventajas de PEEK, incluidas las excelentes propiedades de resistencia mecánica y química (alta resistencia a la biodegradación y degradación térmica), permiten las aplicaciones del polímero en condiciones extremas que requieren altas temperaturas de servicio o propiedades mecánicas como rodamientos, piezas de pistones, vehículos y aviones. </a:t>
            </a:r>
          </a:p>
          <a:p>
            <a:pPr lvl="0" eaLnBrk="0" fontAlgn="base" hangingPunct="0">
              <a:spcBef>
                <a:spcPct val="0"/>
              </a:spcBef>
              <a:spcAft>
                <a:spcPct val="0"/>
              </a:spcAft>
              <a:buClrTx/>
            </a:pPr>
            <a:endParaRPr lang="en-US" altLang="ja-JP" dirty="0">
              <a:latin typeface="Muli"/>
            </a:endParaRPr>
          </a:p>
        </p:txBody>
      </p:sp>
      <p:pic>
        <p:nvPicPr>
          <p:cNvPr id="1028" name="Picture 4" descr="peek">
            <a:extLst>
              <a:ext uri="{FF2B5EF4-FFF2-40B4-BE49-F238E27FC236}">
                <a16:creationId xmlns:a16="http://schemas.microsoft.com/office/drawing/2014/main" id="{35A7FFBD-8EDC-42AD-9DA8-00FC60024A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3272941"/>
            <a:ext cx="2829694" cy="1819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59059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3654"/>
        <p:cNvGrpSpPr/>
        <p:nvPr/>
      </p:nvGrpSpPr>
      <p:grpSpPr>
        <a:xfrm>
          <a:off x="0" y="0"/>
          <a:ext cx="0" cy="0"/>
          <a:chOff x="0" y="0"/>
          <a:chExt cx="0" cy="0"/>
        </a:xfrm>
      </p:grpSpPr>
      <p:sp>
        <p:nvSpPr>
          <p:cNvPr id="3655" name="Google Shape;3655;p61"/>
          <p:cNvSpPr txBox="1">
            <a:spLocks noGrp="1"/>
          </p:cNvSpPr>
          <p:nvPr>
            <p:ph type="title"/>
          </p:nvPr>
        </p:nvSpPr>
        <p:spPr>
          <a:xfrm>
            <a:off x="1074150" y="384048"/>
            <a:ext cx="6995700" cy="56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ES" dirty="0">
                <a:latin typeface="Roboto"/>
                <a:ea typeface="Roboto"/>
              </a:rPr>
              <a:t>Polímeros. Materiales procesables MEX</a:t>
            </a:r>
            <a:endParaRPr dirty="0">
              <a:latin typeface="Roboto"/>
              <a:ea typeface="Roboto"/>
              <a:cs typeface="Roboto"/>
              <a:sym typeface="Roboto"/>
            </a:endParaRPr>
          </a:p>
        </p:txBody>
      </p:sp>
      <p:sp>
        <p:nvSpPr>
          <p:cNvPr id="3656" name="Google Shape;3656;p61"/>
          <p:cNvSpPr/>
          <p:nvPr/>
        </p:nvSpPr>
        <p:spPr>
          <a:xfrm>
            <a:off x="1074149" y="1586887"/>
            <a:ext cx="7279525" cy="2877537"/>
          </a:xfrm>
          <a:prstGeom prst="roundRect">
            <a:avLst>
              <a:gd name="adj" fmla="val 16667"/>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61"/>
          <p:cNvSpPr/>
          <p:nvPr/>
        </p:nvSpPr>
        <p:spPr>
          <a:xfrm>
            <a:off x="951674" y="1471862"/>
            <a:ext cx="7279525" cy="2877537"/>
          </a:xfrm>
          <a:prstGeom prst="roundRect">
            <a:avLst>
              <a:gd name="adj" fmla="val 16667"/>
            </a:avLst>
          </a:prstGeom>
          <a:solidFill>
            <a:srgbClr val="F0F7E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3658" name="Google Shape;3658;p61"/>
          <p:cNvGraphicFramePr/>
          <p:nvPr>
            <p:extLst>
              <p:ext uri="{D42A27DB-BD31-4B8C-83A1-F6EECF244321}">
                <p14:modId xmlns:p14="http://schemas.microsoft.com/office/powerpoint/2010/main" val="3034784212"/>
              </p:ext>
            </p:extLst>
          </p:nvPr>
        </p:nvGraphicFramePr>
        <p:xfrm>
          <a:off x="1331640" y="1548000"/>
          <a:ext cx="6541954" cy="2762508"/>
        </p:xfrm>
        <a:graphic>
          <a:graphicData uri="http://schemas.openxmlformats.org/drawingml/2006/table">
            <a:tbl>
              <a:tblPr>
                <a:noFill/>
                <a:tableStyleId>{CC153E04-9E27-44B1-9A26-C33CE457BB0D}</a:tableStyleId>
              </a:tblPr>
              <a:tblGrid>
                <a:gridCol w="1020277">
                  <a:extLst>
                    <a:ext uri="{9D8B030D-6E8A-4147-A177-3AD203B41FA5}">
                      <a16:colId xmlns:a16="http://schemas.microsoft.com/office/drawing/2014/main" val="20000"/>
                    </a:ext>
                  </a:extLst>
                </a:gridCol>
                <a:gridCol w="798527">
                  <a:extLst>
                    <a:ext uri="{9D8B030D-6E8A-4147-A177-3AD203B41FA5}">
                      <a16:colId xmlns:a16="http://schemas.microsoft.com/office/drawing/2014/main" val="20001"/>
                    </a:ext>
                  </a:extLst>
                </a:gridCol>
                <a:gridCol w="944630">
                  <a:extLst>
                    <a:ext uri="{9D8B030D-6E8A-4147-A177-3AD203B41FA5}">
                      <a16:colId xmlns:a16="http://schemas.microsoft.com/office/drawing/2014/main" val="20002"/>
                    </a:ext>
                  </a:extLst>
                </a:gridCol>
                <a:gridCol w="944630">
                  <a:extLst>
                    <a:ext uri="{9D8B030D-6E8A-4147-A177-3AD203B41FA5}">
                      <a16:colId xmlns:a16="http://schemas.microsoft.com/office/drawing/2014/main" val="20003"/>
                    </a:ext>
                  </a:extLst>
                </a:gridCol>
                <a:gridCol w="944630">
                  <a:extLst>
                    <a:ext uri="{9D8B030D-6E8A-4147-A177-3AD203B41FA5}">
                      <a16:colId xmlns:a16="http://schemas.microsoft.com/office/drawing/2014/main" val="1386895757"/>
                    </a:ext>
                  </a:extLst>
                </a:gridCol>
                <a:gridCol w="944630">
                  <a:extLst>
                    <a:ext uri="{9D8B030D-6E8A-4147-A177-3AD203B41FA5}">
                      <a16:colId xmlns:a16="http://schemas.microsoft.com/office/drawing/2014/main" val="4289519118"/>
                    </a:ext>
                  </a:extLst>
                </a:gridCol>
                <a:gridCol w="944630">
                  <a:extLst>
                    <a:ext uri="{9D8B030D-6E8A-4147-A177-3AD203B41FA5}">
                      <a16:colId xmlns:a16="http://schemas.microsoft.com/office/drawing/2014/main" val="1417511575"/>
                    </a:ext>
                  </a:extLst>
                </a:gridCol>
              </a:tblGrid>
              <a:tr h="567692">
                <a:tc>
                  <a:txBody>
                    <a:bodyPr/>
                    <a:lstStyle/>
                    <a:p>
                      <a:pPr marL="0" marR="0" lvl="0" indent="0" algn="l" rtl="0">
                        <a:lnSpc>
                          <a:spcPct val="100000"/>
                        </a:lnSpc>
                        <a:spcBef>
                          <a:spcPts val="0"/>
                        </a:spcBef>
                        <a:spcAft>
                          <a:spcPts val="0"/>
                        </a:spcAft>
                        <a:buNone/>
                      </a:pPr>
                      <a:endParaRPr sz="1000" u="none" strike="noStrike" cap="none">
                        <a:solidFill>
                          <a:schemeClr val="dk2"/>
                        </a:solidFill>
                        <a:latin typeface="Muli"/>
                        <a:ea typeface="Muli"/>
                        <a:cs typeface="Muli"/>
                        <a:sym typeface="Muli"/>
                      </a:endParaRPr>
                    </a:p>
                  </a:txBody>
                  <a:tcPr marL="0" marR="0" marT="0" marB="0">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000" b="1" strike="noStrike" cap="none">
                          <a:solidFill>
                            <a:schemeClr val="dk2"/>
                          </a:solidFill>
                          <a:latin typeface="Muli"/>
                          <a:ea typeface="Muli"/>
                          <a:cs typeface="Muli"/>
                          <a:sym typeface="Muli"/>
                        </a:rPr>
                        <a:t>PLA</a:t>
                      </a:r>
                      <a:endParaRPr sz="1000" b="1" strike="noStrike" cap="none">
                        <a:solidFill>
                          <a:schemeClr val="dk2"/>
                        </a:solidFill>
                        <a:latin typeface="Muli"/>
                        <a:ea typeface="Muli"/>
                        <a:cs typeface="Muli"/>
                        <a:sym typeface="Muli"/>
                      </a:endParaRPr>
                    </a:p>
                  </a:txBody>
                  <a:tcPr marL="0" marR="0" marT="116525"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000" b="1" strike="noStrike" cap="none">
                          <a:solidFill>
                            <a:schemeClr val="dk2"/>
                          </a:solidFill>
                          <a:latin typeface="Muli"/>
                          <a:ea typeface="Muli"/>
                          <a:cs typeface="Muli"/>
                          <a:sym typeface="Muli"/>
                        </a:rPr>
                        <a:t>ABS</a:t>
                      </a:r>
                      <a:endParaRPr sz="1000" b="1" strike="noStrike" cap="none">
                        <a:solidFill>
                          <a:schemeClr val="dk2"/>
                        </a:solidFill>
                        <a:latin typeface="Muli"/>
                        <a:ea typeface="Muli"/>
                        <a:cs typeface="Muli"/>
                        <a:sym typeface="Muli"/>
                      </a:endParaRPr>
                    </a:p>
                  </a:txBody>
                  <a:tcPr marL="0" marR="0" marT="116525"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76200" marR="0" lvl="0" indent="0" algn="ctr" rtl="0">
                        <a:lnSpc>
                          <a:spcPct val="100000"/>
                        </a:lnSpc>
                        <a:spcBef>
                          <a:spcPts val="0"/>
                        </a:spcBef>
                        <a:spcAft>
                          <a:spcPts val="0"/>
                        </a:spcAft>
                        <a:buNone/>
                      </a:pPr>
                      <a:r>
                        <a:rPr lang="en" sz="1000" b="1" strike="noStrike" cap="none">
                          <a:solidFill>
                            <a:schemeClr val="dk2"/>
                          </a:solidFill>
                          <a:latin typeface="Muli"/>
                          <a:ea typeface="Muli"/>
                          <a:cs typeface="Muli"/>
                          <a:sym typeface="Muli"/>
                        </a:rPr>
                        <a:t>Nylon6</a:t>
                      </a:r>
                      <a:endParaRPr sz="1000" b="1" strike="noStrike" cap="none">
                        <a:solidFill>
                          <a:schemeClr val="dk2"/>
                        </a:solidFill>
                        <a:latin typeface="Muli"/>
                        <a:ea typeface="Muli"/>
                        <a:cs typeface="Muli"/>
                        <a:sym typeface="Muli"/>
                      </a:endParaRPr>
                    </a:p>
                  </a:txBody>
                  <a:tcPr marL="0" marR="0" marT="116525"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76200" marR="0" lvl="0" indent="0" algn="ctr" rtl="0">
                        <a:lnSpc>
                          <a:spcPct val="100000"/>
                        </a:lnSpc>
                        <a:spcBef>
                          <a:spcPts val="0"/>
                        </a:spcBef>
                        <a:spcAft>
                          <a:spcPts val="0"/>
                        </a:spcAft>
                        <a:buNone/>
                      </a:pPr>
                      <a:r>
                        <a:rPr lang="es-ES" sz="1000" b="1" strike="noStrike" cap="none">
                          <a:solidFill>
                            <a:schemeClr val="dk2"/>
                          </a:solidFill>
                          <a:latin typeface="Muli"/>
                          <a:ea typeface="Muli"/>
                          <a:cs typeface="Muli"/>
                          <a:sym typeface="Muli"/>
                        </a:rPr>
                        <a:t>PC</a:t>
                      </a:r>
                      <a:endParaRPr sz="1000" b="1" strike="noStrike" cap="none">
                        <a:solidFill>
                          <a:schemeClr val="dk2"/>
                        </a:solidFill>
                        <a:latin typeface="Muli"/>
                        <a:ea typeface="Muli"/>
                        <a:cs typeface="Muli"/>
                        <a:sym typeface="Muli"/>
                      </a:endParaRPr>
                    </a:p>
                  </a:txBody>
                  <a:tcPr marL="0" marR="0" marT="116525"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lgn="ctr">
                      <a:solidFill>
                        <a:schemeClr val="dk1"/>
                      </a:solidFill>
                      <a:prstDash val="solid"/>
                      <a:round/>
                      <a:headEnd type="none" w="sm" len="sm"/>
                      <a:tailEnd type="none" w="sm" len="sm"/>
                    </a:lnB>
                  </a:tcPr>
                </a:tc>
                <a:tc>
                  <a:txBody>
                    <a:bodyPr/>
                    <a:lstStyle/>
                    <a:p>
                      <a:pPr marL="76200" marR="0" lvl="0" indent="0" algn="ctr" rtl="0">
                        <a:lnSpc>
                          <a:spcPct val="100000"/>
                        </a:lnSpc>
                        <a:spcBef>
                          <a:spcPts val="0"/>
                        </a:spcBef>
                        <a:spcAft>
                          <a:spcPts val="0"/>
                        </a:spcAft>
                        <a:buNone/>
                      </a:pPr>
                      <a:r>
                        <a:rPr lang="es-ES" sz="1000" b="1" strike="noStrike" cap="none">
                          <a:solidFill>
                            <a:schemeClr val="dk2"/>
                          </a:solidFill>
                          <a:latin typeface="Muli"/>
                          <a:ea typeface="Muli"/>
                          <a:cs typeface="Muli"/>
                          <a:sym typeface="Muli"/>
                        </a:rPr>
                        <a:t>PETG</a:t>
                      </a:r>
                      <a:endParaRPr sz="1000" b="1" strike="noStrike" cap="none">
                        <a:solidFill>
                          <a:schemeClr val="dk2"/>
                        </a:solidFill>
                        <a:latin typeface="Muli"/>
                        <a:ea typeface="Muli"/>
                        <a:cs typeface="Muli"/>
                        <a:sym typeface="Muli"/>
                      </a:endParaRPr>
                    </a:p>
                  </a:txBody>
                  <a:tcPr marL="0" marR="0" marT="116525"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lgn="ctr">
                      <a:solidFill>
                        <a:schemeClr val="dk1"/>
                      </a:solidFill>
                      <a:prstDash val="solid"/>
                      <a:round/>
                      <a:headEnd type="none" w="sm" len="sm"/>
                      <a:tailEnd type="none" w="sm" len="sm"/>
                    </a:lnB>
                  </a:tcPr>
                </a:tc>
                <a:tc>
                  <a:txBody>
                    <a:bodyPr/>
                    <a:lstStyle/>
                    <a:p>
                      <a:pPr marL="76200" marR="0" lvl="0" indent="0" algn="ctr" rtl="0">
                        <a:lnSpc>
                          <a:spcPct val="100000"/>
                        </a:lnSpc>
                        <a:spcBef>
                          <a:spcPts val="0"/>
                        </a:spcBef>
                        <a:spcAft>
                          <a:spcPts val="0"/>
                        </a:spcAft>
                        <a:buNone/>
                      </a:pPr>
                      <a:r>
                        <a:rPr lang="es-ES" sz="1000" b="1" strike="noStrike" cap="none">
                          <a:solidFill>
                            <a:schemeClr val="dk2"/>
                          </a:solidFill>
                          <a:latin typeface="Muli"/>
                          <a:ea typeface="Muli"/>
                          <a:cs typeface="Muli"/>
                          <a:sym typeface="Muli"/>
                        </a:rPr>
                        <a:t>PEEK</a:t>
                      </a:r>
                      <a:endParaRPr sz="1000" b="1" strike="noStrike" cap="none">
                        <a:solidFill>
                          <a:schemeClr val="dk2"/>
                        </a:solidFill>
                        <a:latin typeface="Muli"/>
                        <a:ea typeface="Muli"/>
                        <a:cs typeface="Muli"/>
                        <a:sym typeface="Muli"/>
                      </a:endParaRPr>
                    </a:p>
                  </a:txBody>
                  <a:tcPr marL="0" marR="0" marT="116525"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06544">
                <a:tc>
                  <a:txBody>
                    <a:bodyPr/>
                    <a:lstStyle/>
                    <a:p>
                      <a:pPr marL="0" marR="0" lvl="0" indent="0" algn="ctr" rtl="0">
                        <a:lnSpc>
                          <a:spcPct val="100000"/>
                        </a:lnSpc>
                        <a:spcBef>
                          <a:spcPts val="0"/>
                        </a:spcBef>
                        <a:spcAft>
                          <a:spcPts val="0"/>
                        </a:spcAft>
                        <a:buNone/>
                      </a:pPr>
                      <a:r>
                        <a:rPr lang="es-ES" sz="700" b="1" dirty="0">
                          <a:solidFill>
                            <a:schemeClr val="dk2"/>
                          </a:solidFill>
                          <a:latin typeface="Muli"/>
                          <a:ea typeface="Muli"/>
                          <a:cs typeface="Muli"/>
                          <a:sym typeface="Muli"/>
                        </a:rPr>
                        <a:t>Temperatura de transición vítrea</a:t>
                      </a:r>
                      <a:r>
                        <a:rPr lang="en" sz="700" b="1" dirty="0">
                          <a:solidFill>
                            <a:schemeClr val="dk2"/>
                          </a:solidFill>
                          <a:latin typeface="Muli"/>
                          <a:ea typeface="Muli"/>
                          <a:cs typeface="Muli"/>
                          <a:sym typeface="Muli"/>
                        </a:rPr>
                        <a:t> (ºC)</a:t>
                      </a:r>
                      <a:endParaRPr sz="700" b="1" dirty="0">
                        <a:solidFill>
                          <a:schemeClr val="dk2"/>
                        </a:solidFill>
                        <a:latin typeface="Muli"/>
                        <a:ea typeface="Muli"/>
                        <a:cs typeface="Muli"/>
                        <a:sym typeface="Muli"/>
                      </a:endParaRPr>
                    </a:p>
                  </a:txBody>
                  <a:tcPr marL="0" marR="0" marT="3350"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accent2"/>
                      </a:solidFill>
                      <a:prstDash val="dot"/>
                      <a:round/>
                      <a:headEnd type="none" w="sm" len="sm"/>
                      <a:tailEnd type="none" w="sm" len="sm"/>
                    </a:lnB>
                  </a:tcPr>
                </a:tc>
                <a:tc>
                  <a:txBody>
                    <a:bodyPr/>
                    <a:lstStyle/>
                    <a:p>
                      <a:pPr marL="0" marR="38100" lvl="0" indent="0" algn="ctr" rtl="0">
                        <a:lnSpc>
                          <a:spcPct val="100000"/>
                        </a:lnSpc>
                        <a:spcBef>
                          <a:spcPts val="600"/>
                        </a:spcBef>
                        <a:spcAft>
                          <a:spcPts val="0"/>
                        </a:spcAft>
                        <a:buNone/>
                      </a:pPr>
                      <a:r>
                        <a:rPr lang="en" sz="700" u="none" strike="noStrike" cap="none">
                          <a:solidFill>
                            <a:schemeClr val="dk2"/>
                          </a:solidFill>
                          <a:latin typeface="Muli"/>
                          <a:ea typeface="Muli"/>
                          <a:cs typeface="Muli"/>
                          <a:sym typeface="Muli"/>
                        </a:rPr>
                        <a:t>53-64</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n" sz="700" u="none" strike="noStrike" cap="none">
                          <a:solidFill>
                            <a:schemeClr val="dk2"/>
                          </a:solidFill>
                          <a:latin typeface="Muli"/>
                          <a:ea typeface="Muli"/>
                          <a:cs typeface="Muli"/>
                          <a:sym typeface="Muli"/>
                        </a:rPr>
                        <a:t>102-115</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n" sz="700" u="none" strike="noStrike" cap="none">
                          <a:solidFill>
                            <a:schemeClr val="dk2"/>
                          </a:solidFill>
                          <a:latin typeface="Muli"/>
                          <a:ea typeface="Muli"/>
                          <a:cs typeface="Muli"/>
                          <a:sym typeface="Muli"/>
                        </a:rPr>
                        <a:t>47-57</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140-151</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dk1"/>
                      </a:solidFill>
                      <a:prstDash val="solid"/>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75-80</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dk1"/>
                      </a:solidFill>
                      <a:prstDash val="solid"/>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137-152</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lgn="ctr">
                      <a:solidFill>
                        <a:schemeClr val="dk1"/>
                      </a:solidFill>
                      <a:prstDash val="solid"/>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10001"/>
                  </a:ext>
                </a:extLst>
              </a:tr>
              <a:tr h="312227">
                <a:tc>
                  <a:txBody>
                    <a:bodyPr/>
                    <a:lstStyle/>
                    <a:p>
                      <a:pPr marL="0" marR="0" lvl="0" indent="0" algn="ctr" rtl="0">
                        <a:lnSpc>
                          <a:spcPct val="100000"/>
                        </a:lnSpc>
                        <a:spcBef>
                          <a:spcPts val="0"/>
                        </a:spcBef>
                        <a:spcAft>
                          <a:spcPts val="0"/>
                        </a:spcAft>
                        <a:buNone/>
                      </a:pPr>
                      <a:r>
                        <a:rPr lang="es-ES" sz="700" b="1" dirty="0">
                          <a:solidFill>
                            <a:schemeClr val="dk2"/>
                          </a:solidFill>
                          <a:latin typeface="Muli"/>
                          <a:ea typeface="Muli"/>
                          <a:cs typeface="Muli"/>
                          <a:sym typeface="Muli"/>
                        </a:rPr>
                        <a:t>Punto de fusión </a:t>
                      </a:r>
                      <a:r>
                        <a:rPr lang="en" sz="700" b="1" dirty="0">
                          <a:solidFill>
                            <a:schemeClr val="dk2"/>
                          </a:solidFill>
                          <a:latin typeface="Muli"/>
                          <a:ea typeface="Muli"/>
                          <a:cs typeface="Muli"/>
                          <a:sym typeface="Muli"/>
                        </a:rPr>
                        <a:t>(ºC)</a:t>
                      </a:r>
                      <a:r>
                        <a:rPr lang="es-ES" sz="700" b="1" dirty="0">
                          <a:solidFill>
                            <a:schemeClr val="dk2"/>
                          </a:solidFill>
                          <a:latin typeface="Muli"/>
                          <a:ea typeface="Muli"/>
                          <a:cs typeface="Muli"/>
                          <a:sym typeface="Muli"/>
                        </a:rPr>
                        <a:t> </a:t>
                      </a:r>
                    </a:p>
                  </a:txBody>
                  <a:tcPr marL="0" marR="0" marT="3350"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solidFill>
                        <a:schemeClr val="accent2"/>
                      </a:solidFill>
                      <a:prstDash val="dot"/>
                      <a:round/>
                      <a:headEnd type="none" w="sm" len="sm"/>
                      <a:tailEnd type="none" w="sm" len="sm"/>
                    </a:lnB>
                  </a:tcPr>
                </a:tc>
                <a:tc>
                  <a:txBody>
                    <a:bodyPr/>
                    <a:lstStyle/>
                    <a:p>
                      <a:pPr marL="0" marR="38100" lvl="0" indent="0" algn="ctr" rtl="0">
                        <a:lnSpc>
                          <a:spcPct val="100000"/>
                        </a:lnSpc>
                        <a:spcBef>
                          <a:spcPts val="600"/>
                        </a:spcBef>
                        <a:spcAft>
                          <a:spcPts val="0"/>
                        </a:spcAft>
                        <a:buNone/>
                      </a:pPr>
                      <a:r>
                        <a:rPr lang="en" sz="700" u="none" strike="noStrike" cap="none">
                          <a:solidFill>
                            <a:schemeClr val="dk2"/>
                          </a:solidFill>
                          <a:latin typeface="Muli"/>
                          <a:ea typeface="Muli"/>
                          <a:cs typeface="Muli"/>
                          <a:sym typeface="Muli"/>
                        </a:rPr>
                        <a:t>145-186</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n" sz="700" u="none" strike="noStrike" cap="none">
                          <a:solidFill>
                            <a:schemeClr val="dk2"/>
                          </a:solidFill>
                          <a:latin typeface="Muli"/>
                          <a:ea typeface="Muli"/>
                          <a:cs typeface="Muli"/>
                          <a:sym typeface="Muli"/>
                        </a:rPr>
                        <a:t>-</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n" sz="700" u="none" strike="noStrike" cap="none">
                          <a:solidFill>
                            <a:schemeClr val="dk2"/>
                          </a:solidFill>
                          <a:latin typeface="Muli"/>
                          <a:ea typeface="Muli"/>
                          <a:cs typeface="Muli"/>
                          <a:sym typeface="Muli"/>
                        </a:rPr>
                        <a:t>220</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220-260</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335-343</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10002"/>
                  </a:ext>
                </a:extLst>
              </a:tr>
              <a:tr h="312227">
                <a:tc>
                  <a:txBody>
                    <a:bodyPr/>
                    <a:lstStyle/>
                    <a:p>
                      <a:pPr marL="0" marR="0" lvl="0" indent="0" algn="ctr" rtl="0">
                        <a:lnSpc>
                          <a:spcPct val="100000"/>
                        </a:lnSpc>
                        <a:spcBef>
                          <a:spcPts val="0"/>
                        </a:spcBef>
                        <a:spcAft>
                          <a:spcPts val="0"/>
                        </a:spcAft>
                        <a:buNone/>
                      </a:pPr>
                      <a:r>
                        <a:rPr lang="es-ES" sz="700" b="1" dirty="0">
                          <a:solidFill>
                            <a:schemeClr val="dk2"/>
                          </a:solidFill>
                          <a:latin typeface="Muli"/>
                          <a:ea typeface="Muli"/>
                          <a:cs typeface="Muli"/>
                          <a:sym typeface="Muli"/>
                        </a:rPr>
                        <a:t>Temperatura de Deflexión Térmica </a:t>
                      </a:r>
                      <a:r>
                        <a:rPr lang="en" sz="700" b="1" dirty="0">
                          <a:solidFill>
                            <a:schemeClr val="dk2"/>
                          </a:solidFill>
                          <a:latin typeface="Muli"/>
                          <a:ea typeface="Muli"/>
                          <a:cs typeface="Muli"/>
                          <a:sym typeface="Muli"/>
                        </a:rPr>
                        <a:t>(ºC)</a:t>
                      </a:r>
                      <a:endParaRPr lang="es-ES" sz="700" b="1" dirty="0">
                        <a:solidFill>
                          <a:schemeClr val="dk2"/>
                        </a:solidFill>
                        <a:latin typeface="Muli"/>
                        <a:ea typeface="Muli"/>
                        <a:cs typeface="Muli"/>
                        <a:sym typeface="Muli"/>
                      </a:endParaRPr>
                    </a:p>
                  </a:txBody>
                  <a:tcPr marL="0" marR="0" marT="3350"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n" sz="700" u="none" strike="noStrike" cap="none">
                          <a:solidFill>
                            <a:schemeClr val="dk2"/>
                          </a:solidFill>
                          <a:latin typeface="Muli"/>
                          <a:ea typeface="Muli"/>
                          <a:cs typeface="Muli"/>
                          <a:sym typeface="Muli"/>
                        </a:rPr>
                        <a:t>56</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n" sz="700" u="none" strike="noStrike" cap="none">
                          <a:solidFill>
                            <a:schemeClr val="dk2"/>
                          </a:solidFill>
                          <a:latin typeface="Muli"/>
                          <a:ea typeface="Muli"/>
                          <a:cs typeface="Muli"/>
                          <a:sym typeface="Muli"/>
                        </a:rPr>
                        <a:t>100</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n" sz="700" u="none" strike="noStrike" cap="none">
                          <a:solidFill>
                            <a:schemeClr val="dk2"/>
                          </a:solidFill>
                          <a:latin typeface="Muli"/>
                          <a:ea typeface="Muli"/>
                          <a:cs typeface="Muli"/>
                          <a:sym typeface="Muli"/>
                        </a:rPr>
                        <a:t>190</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190</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71</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160</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10003"/>
                  </a:ext>
                </a:extLst>
              </a:tr>
              <a:tr h="249781">
                <a:tc>
                  <a:txBody>
                    <a:bodyPr/>
                    <a:lstStyle/>
                    <a:p>
                      <a:pPr marL="0" marR="0" lvl="0" indent="0" algn="ctr" rtl="0">
                        <a:lnSpc>
                          <a:spcPct val="100000"/>
                        </a:lnSpc>
                        <a:spcBef>
                          <a:spcPts val="0"/>
                        </a:spcBef>
                        <a:spcAft>
                          <a:spcPts val="0"/>
                        </a:spcAft>
                        <a:buNone/>
                      </a:pPr>
                      <a:r>
                        <a:rPr lang="es-ES" sz="700" b="1" dirty="0">
                          <a:solidFill>
                            <a:schemeClr val="dk2"/>
                          </a:solidFill>
                          <a:latin typeface="Muli"/>
                          <a:ea typeface="Muli"/>
                          <a:cs typeface="Muli"/>
                          <a:sym typeface="Muli"/>
                        </a:rPr>
                        <a:t>Módulo (</a:t>
                      </a:r>
                      <a:r>
                        <a:rPr lang="es-ES" sz="700" b="1" dirty="0" err="1">
                          <a:solidFill>
                            <a:schemeClr val="dk2"/>
                          </a:solidFill>
                          <a:latin typeface="Muli"/>
                          <a:ea typeface="Muli"/>
                          <a:cs typeface="Muli"/>
                          <a:sym typeface="Muli"/>
                        </a:rPr>
                        <a:t>Gpa</a:t>
                      </a:r>
                      <a:r>
                        <a:rPr lang="es-ES" sz="700" b="1" dirty="0">
                          <a:solidFill>
                            <a:schemeClr val="dk2"/>
                          </a:solidFill>
                          <a:latin typeface="Muli"/>
                          <a:ea typeface="Muli"/>
                          <a:cs typeface="Muli"/>
                          <a:sym typeface="Muli"/>
                        </a:rPr>
                        <a:t>)</a:t>
                      </a:r>
                    </a:p>
                  </a:txBody>
                  <a:tcPr marL="0" marR="0" marT="335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1.2-3.0</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1.8-2.39</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2.8-3.1</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2.34</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0.9-1.1</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3.56</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3550921055"/>
                  </a:ext>
                </a:extLst>
              </a:tr>
              <a:tr h="312227">
                <a:tc>
                  <a:txBody>
                    <a:bodyPr/>
                    <a:lstStyle/>
                    <a:p>
                      <a:pPr marL="0" marR="0" lvl="0" indent="0" algn="ctr" rtl="0">
                        <a:lnSpc>
                          <a:spcPct val="100000"/>
                        </a:lnSpc>
                        <a:spcBef>
                          <a:spcPts val="0"/>
                        </a:spcBef>
                        <a:spcAft>
                          <a:spcPts val="0"/>
                        </a:spcAft>
                        <a:buNone/>
                      </a:pPr>
                      <a:r>
                        <a:rPr lang="es-ES" sz="700" b="1" dirty="0">
                          <a:solidFill>
                            <a:schemeClr val="dk2"/>
                          </a:solidFill>
                          <a:latin typeface="Muli"/>
                          <a:ea typeface="Muli"/>
                          <a:cs typeface="Muli"/>
                          <a:sym typeface="Muli"/>
                        </a:rPr>
                        <a:t>Resistencia a la tracción (</a:t>
                      </a:r>
                      <a:r>
                        <a:rPr lang="es-ES" sz="700" b="1" dirty="0" err="1">
                          <a:solidFill>
                            <a:schemeClr val="dk2"/>
                          </a:solidFill>
                          <a:latin typeface="Muli"/>
                          <a:ea typeface="Muli"/>
                          <a:cs typeface="Muli"/>
                          <a:sym typeface="Muli"/>
                        </a:rPr>
                        <a:t>Mpa</a:t>
                      </a:r>
                      <a:r>
                        <a:rPr lang="es-ES" sz="700" b="1" dirty="0">
                          <a:solidFill>
                            <a:schemeClr val="dk2"/>
                          </a:solidFill>
                          <a:latin typeface="Muli"/>
                          <a:ea typeface="Muli"/>
                          <a:cs typeface="Muli"/>
                          <a:sym typeface="Muli"/>
                        </a:rPr>
                        <a:t>)</a:t>
                      </a:r>
                    </a:p>
                  </a:txBody>
                  <a:tcPr marL="0" marR="0" marT="335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28-50</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25-65</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79</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62</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55</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92</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557595902"/>
                  </a:ext>
                </a:extLst>
              </a:tr>
              <a:tr h="249781">
                <a:tc>
                  <a:txBody>
                    <a:bodyPr/>
                    <a:lstStyle/>
                    <a:p>
                      <a:pPr marL="0" marR="0" lvl="0" indent="0" algn="ctr" rtl="0">
                        <a:lnSpc>
                          <a:spcPct val="100000"/>
                        </a:lnSpc>
                        <a:spcBef>
                          <a:spcPts val="0"/>
                        </a:spcBef>
                        <a:spcAft>
                          <a:spcPts val="0"/>
                        </a:spcAft>
                        <a:buNone/>
                      </a:pPr>
                      <a:r>
                        <a:rPr lang="es-ES" sz="700" b="1" dirty="0">
                          <a:solidFill>
                            <a:schemeClr val="dk2"/>
                          </a:solidFill>
                          <a:latin typeface="Muli"/>
                          <a:ea typeface="Muli"/>
                          <a:cs typeface="Muli"/>
                          <a:sym typeface="Muli"/>
                        </a:rPr>
                        <a:t>Temperatura de impresión </a:t>
                      </a:r>
                      <a:r>
                        <a:rPr lang="en" sz="700" b="1" dirty="0">
                          <a:solidFill>
                            <a:schemeClr val="dk2"/>
                          </a:solidFill>
                          <a:latin typeface="Muli"/>
                          <a:ea typeface="Muli"/>
                          <a:cs typeface="Muli"/>
                          <a:sym typeface="Muli"/>
                        </a:rPr>
                        <a:t>(ºC)</a:t>
                      </a:r>
                      <a:endParaRPr lang="es-ES" sz="700" b="1" dirty="0">
                        <a:solidFill>
                          <a:schemeClr val="dk2"/>
                        </a:solidFill>
                        <a:latin typeface="Muli"/>
                        <a:ea typeface="Muli"/>
                        <a:cs typeface="Muli"/>
                        <a:sym typeface="Muli"/>
                      </a:endParaRPr>
                    </a:p>
                  </a:txBody>
                  <a:tcPr marL="0" marR="0" marT="335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190-220</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220-250</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220-270</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260-310</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230-250</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360-450</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2803547918"/>
                  </a:ext>
                </a:extLst>
              </a:tr>
              <a:tr h="452029">
                <a:tc>
                  <a:txBody>
                    <a:bodyPr/>
                    <a:lstStyle/>
                    <a:p>
                      <a:pPr marL="0" marR="0" lvl="0" indent="0" algn="ctr" rtl="0">
                        <a:lnSpc>
                          <a:spcPct val="100000"/>
                        </a:lnSpc>
                        <a:spcBef>
                          <a:spcPts val="0"/>
                        </a:spcBef>
                        <a:spcAft>
                          <a:spcPts val="0"/>
                        </a:spcAft>
                        <a:buNone/>
                      </a:pPr>
                      <a:r>
                        <a:rPr lang="es-ES" sz="700" b="1" dirty="0">
                          <a:solidFill>
                            <a:schemeClr val="dk2"/>
                          </a:solidFill>
                          <a:latin typeface="Muli"/>
                          <a:ea typeface="Muli"/>
                          <a:cs typeface="Muli"/>
                          <a:sym typeface="Muli"/>
                        </a:rPr>
                        <a:t>Temperatura de la cama </a:t>
                      </a:r>
                      <a:r>
                        <a:rPr lang="en" sz="700" b="1" dirty="0">
                          <a:solidFill>
                            <a:schemeClr val="dk2"/>
                          </a:solidFill>
                          <a:latin typeface="Muli"/>
                          <a:ea typeface="Muli"/>
                          <a:cs typeface="Muli"/>
                          <a:sym typeface="Muli"/>
                        </a:rPr>
                        <a:t>(ºC)</a:t>
                      </a:r>
                      <a:endParaRPr lang="es-ES" sz="700" b="1" dirty="0">
                        <a:solidFill>
                          <a:schemeClr val="dk2"/>
                        </a:solidFill>
                        <a:latin typeface="Muli"/>
                        <a:ea typeface="Muli"/>
                        <a:cs typeface="Muli"/>
                        <a:sym typeface="Muli"/>
                      </a:endParaRPr>
                    </a:p>
                  </a:txBody>
                  <a:tcPr marL="0" marR="0" marT="335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28575" cap="flat" cmpd="sng">
                      <a:solidFill>
                        <a:srgbClr val="F0F7ED"/>
                      </a:solidFill>
                      <a:prstDash val="solid"/>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dirty="0">
                          <a:solidFill>
                            <a:schemeClr val="dk2"/>
                          </a:solidFill>
                          <a:latin typeface="Muli"/>
                          <a:ea typeface="Muli"/>
                          <a:cs typeface="Muli"/>
                          <a:sym typeface="Muli"/>
                        </a:rPr>
                        <a:t>45-60</a:t>
                      </a:r>
                      <a:endParaRPr sz="700" u="none" strike="noStrike" cap="none" dirty="0">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28575" cap="flat" cmpd="sng">
                      <a:solidFill>
                        <a:srgbClr val="F0F7ED"/>
                      </a:solidFill>
                      <a:prstDash val="solid"/>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95-110</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28575" cap="flat" cmpd="sng">
                      <a:solidFill>
                        <a:srgbClr val="F0F7ED"/>
                      </a:solidFill>
                      <a:prstDash val="solid"/>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70-90</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28575" cap="flat" cmpd="sng">
                      <a:solidFill>
                        <a:srgbClr val="F0F7ED"/>
                      </a:solidFill>
                      <a:prstDash val="solid"/>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80-120</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28575" cap="flat" cmpd="sng">
                      <a:solidFill>
                        <a:srgbClr val="F0F7ED"/>
                      </a:solidFill>
                      <a:prstDash val="solid"/>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75-90</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28575" cap="flat" cmpd="sng">
                      <a:solidFill>
                        <a:srgbClr val="F0F7ED"/>
                      </a:solidFill>
                      <a:prstDash val="solid"/>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dirty="0">
                          <a:solidFill>
                            <a:schemeClr val="dk2"/>
                          </a:solidFill>
                          <a:latin typeface="Muli"/>
                          <a:ea typeface="Muli"/>
                          <a:cs typeface="Muli"/>
                          <a:sym typeface="Muli"/>
                        </a:rPr>
                        <a:t>120-150</a:t>
                      </a:r>
                      <a:endParaRPr sz="700" u="none" strike="noStrike" cap="none" dirty="0">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28575" cap="flat" cmpd="sng">
                      <a:solidFill>
                        <a:srgbClr val="F0F7ED"/>
                      </a:solidFill>
                      <a:prstDash val="solid"/>
                      <a:round/>
                      <a:headEnd type="none" w="sm" len="sm"/>
                      <a:tailEnd type="none" w="sm" len="sm"/>
                    </a:lnB>
                  </a:tcPr>
                </a:tc>
                <a:extLst>
                  <a:ext uri="{0D108BD9-81ED-4DB2-BD59-A6C34878D82A}">
                    <a16:rowId xmlns:a16="http://schemas.microsoft.com/office/drawing/2014/main" val="1734215965"/>
                  </a:ext>
                </a:extLst>
              </a:tr>
            </a:tbl>
          </a:graphicData>
        </a:graphic>
      </p:graphicFrame>
      <p:sp>
        <p:nvSpPr>
          <p:cNvPr id="8" name="CuadroTexto 7">
            <a:extLst>
              <a:ext uri="{FF2B5EF4-FFF2-40B4-BE49-F238E27FC236}">
                <a16:creationId xmlns:a16="http://schemas.microsoft.com/office/drawing/2014/main" id="{46E2B073-658D-4359-A5B4-FA842BD72F9C}"/>
              </a:ext>
            </a:extLst>
          </p:cNvPr>
          <p:cNvSpPr txBox="1"/>
          <p:nvPr/>
        </p:nvSpPr>
        <p:spPr>
          <a:xfrm>
            <a:off x="539552" y="989335"/>
            <a:ext cx="8568952" cy="307777"/>
          </a:xfrm>
          <a:prstGeom prst="rect">
            <a:avLst/>
          </a:prstGeom>
          <a:noFill/>
        </p:spPr>
        <p:txBody>
          <a:bodyPr wrap="square">
            <a:spAutoFit/>
          </a:bodyPr>
          <a:lstStyle/>
          <a:p>
            <a:pPr lvl="0" eaLnBrk="0" fontAlgn="base" hangingPunct="0">
              <a:spcBef>
                <a:spcPct val="0"/>
              </a:spcBef>
              <a:spcAft>
                <a:spcPct val="0"/>
              </a:spcAft>
              <a:buClrTx/>
            </a:pPr>
            <a:r>
              <a:rPr lang="es-ES" altLang="ja-JP" dirty="0">
                <a:latin typeface="Muli"/>
              </a:rPr>
              <a:t>La tabla los compara en términos de propiedades físicas y mecánicas y condiciones de impresión.</a:t>
            </a:r>
            <a:endParaRPr lang="en-US" altLang="ja-JP" dirty="0">
              <a:latin typeface="Muli"/>
            </a:endParaRPr>
          </a:p>
        </p:txBody>
      </p:sp>
    </p:spTree>
    <p:extLst>
      <p:ext uri="{BB962C8B-B14F-4D97-AF65-F5344CB8AC3E}">
        <p14:creationId xmlns:p14="http://schemas.microsoft.com/office/powerpoint/2010/main" val="384181362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899592" y="411510"/>
            <a:ext cx="7632848" cy="566400"/>
          </a:xfrm>
        </p:spPr>
        <p:txBody>
          <a:bodyPr/>
          <a:lstStyle/>
          <a:p>
            <a:r>
              <a:rPr lang="es-ES" dirty="0">
                <a:latin typeface="Roboto"/>
                <a:ea typeface="Roboto"/>
              </a:rPr>
              <a:t>Polímeros. Materiales procesables MEX</a:t>
            </a:r>
            <a:endParaRPr lang="es-ES" dirty="0"/>
          </a:p>
        </p:txBody>
      </p:sp>
      <p:sp>
        <p:nvSpPr>
          <p:cNvPr id="6" name="Google Shape;1029;p44"/>
          <p:cNvSpPr txBox="1">
            <a:spLocks/>
          </p:cNvSpPr>
          <p:nvPr/>
        </p:nvSpPr>
        <p:spPr>
          <a:xfrm>
            <a:off x="755576" y="1059582"/>
            <a:ext cx="8131868" cy="496855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a:latin typeface="Muli"/>
            </a:endParaRPr>
          </a:p>
        </p:txBody>
      </p:sp>
      <p:sp>
        <p:nvSpPr>
          <p:cNvPr id="7" name="Google Shape;1029;p44">
            <a:extLst>
              <a:ext uri="{FF2B5EF4-FFF2-40B4-BE49-F238E27FC236}">
                <a16:creationId xmlns:a16="http://schemas.microsoft.com/office/drawing/2014/main" id="{640E9E24-8155-4B9B-BC51-C6FA34A3C06E}"/>
              </a:ext>
            </a:extLst>
          </p:cNvPr>
          <p:cNvSpPr txBox="1">
            <a:spLocks/>
          </p:cNvSpPr>
          <p:nvPr/>
        </p:nvSpPr>
        <p:spPr>
          <a:xfrm>
            <a:off x="4821510" y="1050110"/>
            <a:ext cx="4019526"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dirty="0">
              <a:latin typeface="Muli"/>
            </a:endParaRPr>
          </a:p>
          <a:p>
            <a:r>
              <a:rPr lang="es-ES" dirty="0">
                <a:latin typeface="Muli"/>
              </a:rPr>
              <a:t>Para evaluar las características y los efectos de los polímeros en MEX, cada material se clasifica según los siguientes criterios en una escala de 1 (bajo) a 5 (alto).</a:t>
            </a:r>
          </a:p>
          <a:p>
            <a:endParaRPr lang="es-ES" dirty="0">
              <a:latin typeface="Muli"/>
            </a:endParaRPr>
          </a:p>
          <a:p>
            <a:r>
              <a:rPr lang="es-ES" dirty="0">
                <a:latin typeface="Muli"/>
              </a:rPr>
              <a:t>Estos son grados relativos para el proceso MEX. Serían bastante diferentes si se tuvieran en cuenta otras tecnologías de fabricación.</a:t>
            </a:r>
            <a:endParaRPr lang="en-US" dirty="0">
              <a:latin typeface="Muli"/>
            </a:endParaRPr>
          </a:p>
        </p:txBody>
      </p:sp>
      <p:grpSp>
        <p:nvGrpSpPr>
          <p:cNvPr id="3" name="Grupo 2">
            <a:extLst>
              <a:ext uri="{FF2B5EF4-FFF2-40B4-BE49-F238E27FC236}">
                <a16:creationId xmlns:a16="http://schemas.microsoft.com/office/drawing/2014/main" id="{54EB6D6E-4F6F-4551-BCAC-CE2D71260BE0}"/>
              </a:ext>
            </a:extLst>
          </p:cNvPr>
          <p:cNvGrpSpPr/>
          <p:nvPr/>
        </p:nvGrpSpPr>
        <p:grpSpPr>
          <a:xfrm>
            <a:off x="1114656" y="977910"/>
            <a:ext cx="3515469" cy="4073719"/>
            <a:chOff x="1114656" y="977910"/>
            <a:chExt cx="3515469" cy="4073719"/>
          </a:xfrm>
        </p:grpSpPr>
        <p:pic>
          <p:nvPicPr>
            <p:cNvPr id="2050" name="Picture 2">
              <a:extLst>
                <a:ext uri="{FF2B5EF4-FFF2-40B4-BE49-F238E27FC236}">
                  <a16:creationId xmlns:a16="http://schemas.microsoft.com/office/drawing/2014/main" id="{4A10026D-479B-4199-9BAE-28566DEB90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656" y="977910"/>
              <a:ext cx="3515469" cy="407371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upo 1">
              <a:extLst>
                <a:ext uri="{FF2B5EF4-FFF2-40B4-BE49-F238E27FC236}">
                  <a16:creationId xmlns:a16="http://schemas.microsoft.com/office/drawing/2014/main" id="{A43E5DE8-FE35-47D7-A091-3B8DBE846C01}"/>
                </a:ext>
              </a:extLst>
            </p:cNvPr>
            <p:cNvGrpSpPr/>
            <p:nvPr/>
          </p:nvGrpSpPr>
          <p:grpSpPr>
            <a:xfrm>
              <a:off x="1132651" y="1043287"/>
              <a:ext cx="3459821" cy="3445166"/>
              <a:chOff x="1132651" y="1043287"/>
              <a:chExt cx="3459821" cy="3445166"/>
            </a:xfrm>
          </p:grpSpPr>
          <p:sp>
            <p:nvSpPr>
              <p:cNvPr id="9" name="CuadroTexto 8">
                <a:extLst>
                  <a:ext uri="{FF2B5EF4-FFF2-40B4-BE49-F238E27FC236}">
                    <a16:creationId xmlns:a16="http://schemas.microsoft.com/office/drawing/2014/main" id="{FCD95C0E-929F-451F-B3EE-7CCA27E62AC6}"/>
                  </a:ext>
                </a:extLst>
              </p:cNvPr>
              <p:cNvSpPr txBox="1"/>
              <p:nvPr/>
            </p:nvSpPr>
            <p:spPr>
              <a:xfrm>
                <a:off x="1139475" y="1389106"/>
                <a:ext cx="1303474" cy="215444"/>
              </a:xfrm>
              <a:prstGeom prst="rect">
                <a:avLst/>
              </a:prstGeom>
              <a:solidFill>
                <a:srgbClr val="FFFFFF"/>
              </a:solidFill>
            </p:spPr>
            <p:txBody>
              <a:bodyPr wrap="square" rtlCol="0">
                <a:spAutoFit/>
              </a:bodyPr>
              <a:lstStyle/>
              <a:p>
                <a:r>
                  <a:rPr lang="es-ES" sz="800" b="1" dirty="0">
                    <a:solidFill>
                      <a:srgbClr val="464646"/>
                    </a:solidFill>
                    <a:latin typeface="Muli" panose="02000503000000000000" pitchFamily="2" charset="0"/>
                  </a:rPr>
                  <a:t>Facilidad de impresión</a:t>
                </a:r>
              </a:p>
            </p:txBody>
          </p:sp>
          <p:sp>
            <p:nvSpPr>
              <p:cNvPr id="10" name="CuadroTexto 9">
                <a:extLst>
                  <a:ext uri="{FF2B5EF4-FFF2-40B4-BE49-F238E27FC236}">
                    <a16:creationId xmlns:a16="http://schemas.microsoft.com/office/drawing/2014/main" id="{F9A1C3EE-AF95-400C-A0C2-B8A331EDB498}"/>
                  </a:ext>
                </a:extLst>
              </p:cNvPr>
              <p:cNvSpPr txBox="1"/>
              <p:nvPr/>
            </p:nvSpPr>
            <p:spPr>
              <a:xfrm>
                <a:off x="1146299" y="1839482"/>
                <a:ext cx="1303474" cy="215444"/>
              </a:xfrm>
              <a:prstGeom prst="rect">
                <a:avLst/>
              </a:prstGeom>
              <a:solidFill>
                <a:srgbClr val="FFFFFF"/>
              </a:solidFill>
            </p:spPr>
            <p:txBody>
              <a:bodyPr wrap="square" rtlCol="0">
                <a:spAutoFit/>
              </a:bodyPr>
              <a:lstStyle/>
              <a:p>
                <a:r>
                  <a:rPr lang="es-ES" sz="800" b="1" dirty="0">
                    <a:solidFill>
                      <a:srgbClr val="464646"/>
                    </a:solidFill>
                    <a:latin typeface="Muli" panose="02000503000000000000" pitchFamily="2" charset="0"/>
                  </a:rPr>
                  <a:t>Calidad visual</a:t>
                </a:r>
              </a:p>
            </p:txBody>
          </p:sp>
          <p:sp>
            <p:nvSpPr>
              <p:cNvPr id="11" name="CuadroTexto 10">
                <a:extLst>
                  <a:ext uri="{FF2B5EF4-FFF2-40B4-BE49-F238E27FC236}">
                    <a16:creationId xmlns:a16="http://schemas.microsoft.com/office/drawing/2014/main" id="{A0CA4643-4C92-4085-9757-B3AA0AE3E8AF}"/>
                  </a:ext>
                </a:extLst>
              </p:cNvPr>
              <p:cNvSpPr txBox="1"/>
              <p:nvPr/>
            </p:nvSpPr>
            <p:spPr>
              <a:xfrm>
                <a:off x="1139475" y="2337626"/>
                <a:ext cx="1303474" cy="215444"/>
              </a:xfrm>
              <a:prstGeom prst="rect">
                <a:avLst/>
              </a:prstGeom>
              <a:solidFill>
                <a:srgbClr val="FFFFFF"/>
              </a:solidFill>
            </p:spPr>
            <p:txBody>
              <a:bodyPr wrap="square" rtlCol="0">
                <a:spAutoFit/>
              </a:bodyPr>
              <a:lstStyle/>
              <a:p>
                <a:r>
                  <a:rPr lang="es-ES" sz="800" b="1" dirty="0">
                    <a:solidFill>
                      <a:srgbClr val="464646"/>
                    </a:solidFill>
                    <a:latin typeface="Muli" panose="02000503000000000000" pitchFamily="2" charset="0"/>
                  </a:rPr>
                  <a:t>Esfuerzo máximo</a:t>
                </a:r>
              </a:p>
            </p:txBody>
          </p:sp>
          <p:sp>
            <p:nvSpPr>
              <p:cNvPr id="12" name="CuadroTexto 11">
                <a:extLst>
                  <a:ext uri="{FF2B5EF4-FFF2-40B4-BE49-F238E27FC236}">
                    <a16:creationId xmlns:a16="http://schemas.microsoft.com/office/drawing/2014/main" id="{ED04F1D5-700F-4B49-A88A-9DEE02BDFB10}"/>
                  </a:ext>
                </a:extLst>
              </p:cNvPr>
              <p:cNvSpPr txBox="1"/>
              <p:nvPr/>
            </p:nvSpPr>
            <p:spPr>
              <a:xfrm>
                <a:off x="1132651" y="2856241"/>
                <a:ext cx="1303474" cy="215444"/>
              </a:xfrm>
              <a:prstGeom prst="rect">
                <a:avLst/>
              </a:prstGeom>
              <a:solidFill>
                <a:srgbClr val="FFFFFF"/>
              </a:solidFill>
            </p:spPr>
            <p:txBody>
              <a:bodyPr wrap="square" rtlCol="0">
                <a:spAutoFit/>
              </a:bodyPr>
              <a:lstStyle/>
              <a:p>
                <a:r>
                  <a:rPr lang="es-ES" sz="800" b="1" dirty="0">
                    <a:solidFill>
                      <a:srgbClr val="464646"/>
                    </a:solidFill>
                    <a:latin typeface="Muli" panose="02000503000000000000" pitchFamily="2" charset="0"/>
                  </a:rPr>
                  <a:t>Elongación a la rotura</a:t>
                </a:r>
              </a:p>
            </p:txBody>
          </p:sp>
          <p:sp>
            <p:nvSpPr>
              <p:cNvPr id="13" name="CuadroTexto 12">
                <a:extLst>
                  <a:ext uri="{FF2B5EF4-FFF2-40B4-BE49-F238E27FC236}">
                    <a16:creationId xmlns:a16="http://schemas.microsoft.com/office/drawing/2014/main" id="{E383462D-9601-462E-849A-EB09A13CCFC6}"/>
                  </a:ext>
                </a:extLst>
              </p:cNvPr>
              <p:cNvSpPr txBox="1"/>
              <p:nvPr/>
            </p:nvSpPr>
            <p:spPr>
              <a:xfrm>
                <a:off x="1139476" y="3309201"/>
                <a:ext cx="1303474" cy="215444"/>
              </a:xfrm>
              <a:prstGeom prst="rect">
                <a:avLst/>
              </a:prstGeom>
              <a:solidFill>
                <a:srgbClr val="FFFFFF"/>
              </a:solidFill>
            </p:spPr>
            <p:txBody>
              <a:bodyPr wrap="square" rtlCol="0">
                <a:spAutoFit/>
              </a:bodyPr>
              <a:lstStyle/>
              <a:p>
                <a:r>
                  <a:rPr lang="es-ES" sz="800" b="1" dirty="0">
                    <a:solidFill>
                      <a:srgbClr val="464646"/>
                    </a:solidFill>
                    <a:latin typeface="Muli" panose="02000503000000000000" pitchFamily="2" charset="0"/>
                  </a:rPr>
                  <a:t>Resistencia al impacto</a:t>
                </a:r>
              </a:p>
            </p:txBody>
          </p:sp>
          <p:sp>
            <p:nvSpPr>
              <p:cNvPr id="14" name="CuadroTexto 13">
                <a:extLst>
                  <a:ext uri="{FF2B5EF4-FFF2-40B4-BE49-F238E27FC236}">
                    <a16:creationId xmlns:a16="http://schemas.microsoft.com/office/drawing/2014/main" id="{9FFA7210-4E6E-4F52-9508-AA807CE22CE2}"/>
                  </a:ext>
                </a:extLst>
              </p:cNvPr>
              <p:cNvSpPr txBox="1"/>
              <p:nvPr/>
            </p:nvSpPr>
            <p:spPr>
              <a:xfrm>
                <a:off x="1173595" y="3754394"/>
                <a:ext cx="1303474" cy="215444"/>
              </a:xfrm>
              <a:prstGeom prst="rect">
                <a:avLst/>
              </a:prstGeom>
              <a:solidFill>
                <a:srgbClr val="FFFFFF"/>
              </a:solidFill>
            </p:spPr>
            <p:txBody>
              <a:bodyPr wrap="square" rtlCol="0">
                <a:spAutoFit/>
              </a:bodyPr>
              <a:lstStyle/>
              <a:p>
                <a:r>
                  <a:rPr lang="es-ES" sz="800" b="1" dirty="0">
                    <a:solidFill>
                      <a:srgbClr val="464646"/>
                    </a:solidFill>
                    <a:latin typeface="Muli" panose="02000503000000000000" pitchFamily="2" charset="0"/>
                  </a:rPr>
                  <a:t>Adhesión de capa</a:t>
                </a:r>
              </a:p>
            </p:txBody>
          </p:sp>
          <p:sp>
            <p:nvSpPr>
              <p:cNvPr id="15" name="CuadroTexto 14">
                <a:extLst>
                  <a:ext uri="{FF2B5EF4-FFF2-40B4-BE49-F238E27FC236}">
                    <a16:creationId xmlns:a16="http://schemas.microsoft.com/office/drawing/2014/main" id="{1864CC23-FFC4-4C79-B30D-5CE6DC9A8A2B}"/>
                  </a:ext>
                </a:extLst>
              </p:cNvPr>
              <p:cNvSpPr txBox="1"/>
              <p:nvPr/>
            </p:nvSpPr>
            <p:spPr>
              <a:xfrm>
                <a:off x="1152725" y="4273009"/>
                <a:ext cx="1303474" cy="215444"/>
              </a:xfrm>
              <a:prstGeom prst="rect">
                <a:avLst/>
              </a:prstGeom>
              <a:solidFill>
                <a:srgbClr val="FFFFFF"/>
              </a:solidFill>
            </p:spPr>
            <p:txBody>
              <a:bodyPr wrap="square" rtlCol="0">
                <a:spAutoFit/>
              </a:bodyPr>
              <a:lstStyle/>
              <a:p>
                <a:r>
                  <a:rPr lang="es-ES" sz="800" b="1" dirty="0">
                    <a:solidFill>
                      <a:srgbClr val="464646"/>
                    </a:solidFill>
                    <a:latin typeface="Muli" panose="02000503000000000000" pitchFamily="2" charset="0"/>
                  </a:rPr>
                  <a:t>Resistencia al calor</a:t>
                </a:r>
              </a:p>
            </p:txBody>
          </p:sp>
          <p:sp>
            <p:nvSpPr>
              <p:cNvPr id="16" name="CuadroTexto 15">
                <a:extLst>
                  <a:ext uri="{FF2B5EF4-FFF2-40B4-BE49-F238E27FC236}">
                    <a16:creationId xmlns:a16="http://schemas.microsoft.com/office/drawing/2014/main" id="{078B2A5A-72DF-42A4-A3E8-E5F469280C08}"/>
                  </a:ext>
                </a:extLst>
              </p:cNvPr>
              <p:cNvSpPr txBox="1"/>
              <p:nvPr/>
            </p:nvSpPr>
            <p:spPr>
              <a:xfrm>
                <a:off x="2526998" y="1050110"/>
                <a:ext cx="475510" cy="215444"/>
              </a:xfrm>
              <a:prstGeom prst="rect">
                <a:avLst/>
              </a:prstGeom>
              <a:solidFill>
                <a:srgbClr val="FFFFFF"/>
              </a:solidFill>
            </p:spPr>
            <p:txBody>
              <a:bodyPr wrap="square" rtlCol="0">
                <a:spAutoFit/>
              </a:bodyPr>
              <a:lstStyle/>
              <a:p>
                <a:r>
                  <a:rPr lang="es-ES" sz="800" b="1" i="1" dirty="0">
                    <a:solidFill>
                      <a:srgbClr val="868686"/>
                    </a:solidFill>
                    <a:latin typeface="Muli" panose="02000503000000000000" pitchFamily="2" charset="0"/>
                  </a:rPr>
                  <a:t>Baja</a:t>
                </a:r>
              </a:p>
            </p:txBody>
          </p:sp>
          <p:sp>
            <p:nvSpPr>
              <p:cNvPr id="17" name="CuadroTexto 16">
                <a:extLst>
                  <a:ext uri="{FF2B5EF4-FFF2-40B4-BE49-F238E27FC236}">
                    <a16:creationId xmlns:a16="http://schemas.microsoft.com/office/drawing/2014/main" id="{90E38394-032B-4E4B-A375-E909037B9137}"/>
                  </a:ext>
                </a:extLst>
              </p:cNvPr>
              <p:cNvSpPr txBox="1"/>
              <p:nvPr/>
            </p:nvSpPr>
            <p:spPr>
              <a:xfrm>
                <a:off x="3217572" y="1050110"/>
                <a:ext cx="556034" cy="215444"/>
              </a:xfrm>
              <a:prstGeom prst="rect">
                <a:avLst/>
              </a:prstGeom>
              <a:solidFill>
                <a:srgbClr val="FFFFFF"/>
              </a:solidFill>
            </p:spPr>
            <p:txBody>
              <a:bodyPr wrap="square" rtlCol="0">
                <a:spAutoFit/>
              </a:bodyPr>
              <a:lstStyle/>
              <a:p>
                <a:r>
                  <a:rPr lang="es-ES" sz="800" b="1" i="1" dirty="0">
                    <a:solidFill>
                      <a:srgbClr val="868686"/>
                    </a:solidFill>
                    <a:latin typeface="Muli" panose="02000503000000000000" pitchFamily="2" charset="0"/>
                  </a:rPr>
                  <a:t>Media</a:t>
                </a:r>
              </a:p>
            </p:txBody>
          </p:sp>
          <p:sp>
            <p:nvSpPr>
              <p:cNvPr id="18" name="CuadroTexto 17">
                <a:extLst>
                  <a:ext uri="{FF2B5EF4-FFF2-40B4-BE49-F238E27FC236}">
                    <a16:creationId xmlns:a16="http://schemas.microsoft.com/office/drawing/2014/main" id="{90EB5736-50EE-46A5-B1F7-11079F795084}"/>
                  </a:ext>
                </a:extLst>
              </p:cNvPr>
              <p:cNvSpPr txBox="1"/>
              <p:nvPr/>
            </p:nvSpPr>
            <p:spPr>
              <a:xfrm>
                <a:off x="4116962" y="1043287"/>
                <a:ext cx="475510" cy="215444"/>
              </a:xfrm>
              <a:prstGeom prst="rect">
                <a:avLst/>
              </a:prstGeom>
              <a:solidFill>
                <a:srgbClr val="FFFFFF"/>
              </a:solidFill>
            </p:spPr>
            <p:txBody>
              <a:bodyPr wrap="square" rtlCol="0">
                <a:spAutoFit/>
              </a:bodyPr>
              <a:lstStyle/>
              <a:p>
                <a:r>
                  <a:rPr lang="es-ES" sz="800" b="1" i="1" dirty="0">
                    <a:solidFill>
                      <a:srgbClr val="868686"/>
                    </a:solidFill>
                    <a:latin typeface="Muli" panose="02000503000000000000" pitchFamily="2" charset="0"/>
                  </a:rPr>
                  <a:t>Alta</a:t>
                </a:r>
              </a:p>
            </p:txBody>
          </p:sp>
        </p:grpSp>
      </p:grpSp>
    </p:spTree>
    <p:extLst>
      <p:ext uri="{BB962C8B-B14F-4D97-AF65-F5344CB8AC3E}">
        <p14:creationId xmlns:p14="http://schemas.microsoft.com/office/powerpoint/2010/main" val="298589254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899592" y="411510"/>
            <a:ext cx="7632848" cy="566400"/>
          </a:xfrm>
        </p:spPr>
        <p:txBody>
          <a:bodyPr/>
          <a:lstStyle/>
          <a:p>
            <a:r>
              <a:rPr lang="es-ES" dirty="0">
                <a:latin typeface="Roboto"/>
                <a:ea typeface="Roboto"/>
              </a:rPr>
              <a:t>Polímeros. Materiales procesables MEX</a:t>
            </a:r>
            <a:endParaRPr lang="es-ES" dirty="0"/>
          </a:p>
        </p:txBody>
      </p:sp>
      <p:sp>
        <p:nvSpPr>
          <p:cNvPr id="6" name="Google Shape;1029;p44"/>
          <p:cNvSpPr txBox="1">
            <a:spLocks/>
          </p:cNvSpPr>
          <p:nvPr/>
        </p:nvSpPr>
        <p:spPr>
          <a:xfrm>
            <a:off x="755576" y="1059582"/>
            <a:ext cx="8131868" cy="496855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a:latin typeface="Muli"/>
            </a:endParaRPr>
          </a:p>
        </p:txBody>
      </p:sp>
      <p:sp>
        <p:nvSpPr>
          <p:cNvPr id="7" name="Google Shape;1029;p44">
            <a:extLst>
              <a:ext uri="{FF2B5EF4-FFF2-40B4-BE49-F238E27FC236}">
                <a16:creationId xmlns:a16="http://schemas.microsoft.com/office/drawing/2014/main" id="{640E9E24-8155-4B9B-BC51-C6FA34A3C06E}"/>
              </a:ext>
            </a:extLst>
          </p:cNvPr>
          <p:cNvSpPr txBox="1">
            <a:spLocks/>
          </p:cNvSpPr>
          <p:nvPr/>
        </p:nvSpPr>
        <p:spPr>
          <a:xfrm>
            <a:off x="969818" y="1050110"/>
            <a:ext cx="7871218" cy="346643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dirty="0">
                <a:latin typeface="Muli"/>
              </a:rPr>
              <a:t>La elección del material realmente depende de lo que el usuario quiera imprimir, por lo que se enumeran aquí los polímeros MEX más comunes y los criterios de decisión clave necesarios para elegir un material (además del costo y la velocidad):</a:t>
            </a:r>
          </a:p>
          <a:p>
            <a:pPr marL="285750" indent="-285750">
              <a:buFont typeface="Arial" panose="020B0604020202020204" pitchFamily="34" charset="0"/>
              <a:buChar char="•"/>
            </a:pPr>
            <a:r>
              <a:rPr lang="es-ES" b="1" dirty="0">
                <a:latin typeface="Muli"/>
              </a:rPr>
              <a:t>Facilidad de impresión: </a:t>
            </a:r>
            <a:r>
              <a:rPr lang="es-ES" dirty="0">
                <a:latin typeface="Muli"/>
              </a:rPr>
              <a:t>qué fácil es imprimir un material: adhesión a la cama, velocidad máxima de impresión, frecuencia de impresiones fallidas, precisión de flujo, facilidad para alimentar la impresora, etc.</a:t>
            </a:r>
          </a:p>
          <a:p>
            <a:pPr marL="285750" indent="-285750">
              <a:buFont typeface="Arial" panose="020B0604020202020204" pitchFamily="34" charset="0"/>
              <a:buChar char="•"/>
            </a:pPr>
            <a:r>
              <a:rPr lang="es-ES" b="1" dirty="0">
                <a:latin typeface="Muli"/>
              </a:rPr>
              <a:t>Calidad visual</a:t>
            </a:r>
            <a:r>
              <a:rPr lang="es-ES" dirty="0">
                <a:latin typeface="Muli"/>
              </a:rPr>
              <a:t>: qué bien se ve el objeto terminado. </a:t>
            </a:r>
          </a:p>
          <a:p>
            <a:pPr marL="285750" indent="-285750">
              <a:buFont typeface="Arial" panose="020B0604020202020204" pitchFamily="34" charset="0"/>
              <a:buChar char="•"/>
            </a:pPr>
            <a:r>
              <a:rPr lang="es-ES" b="1" dirty="0">
                <a:latin typeface="Muli"/>
              </a:rPr>
              <a:t>Esfuerzo máximo</a:t>
            </a:r>
            <a:r>
              <a:rPr lang="es-ES" dirty="0">
                <a:latin typeface="Muli"/>
              </a:rPr>
              <a:t>: Esfuerzo máximo que puede soportar el objeto antes de romperse cuando se tira lentamente de él.</a:t>
            </a:r>
          </a:p>
          <a:p>
            <a:pPr marL="285750" indent="-285750">
              <a:buFont typeface="Arial" panose="020B0604020202020204" pitchFamily="34" charset="0"/>
              <a:buChar char="•"/>
            </a:pPr>
            <a:r>
              <a:rPr lang="es-ES" b="1" dirty="0">
                <a:latin typeface="Muli"/>
              </a:rPr>
              <a:t>Elongación a la rotura</a:t>
            </a:r>
            <a:r>
              <a:rPr lang="es-ES" dirty="0">
                <a:latin typeface="Muli"/>
              </a:rPr>
              <a:t>: Longitud máxima que ha estado estirado el objeto antes de romperse.</a:t>
            </a:r>
          </a:p>
          <a:p>
            <a:pPr marL="285750" indent="-285750">
              <a:buFont typeface="Arial" panose="020B0604020202020204" pitchFamily="34" charset="0"/>
              <a:buChar char="•"/>
            </a:pPr>
            <a:r>
              <a:rPr lang="es-ES" b="1" dirty="0">
                <a:latin typeface="Muli"/>
              </a:rPr>
              <a:t>Resistencia al impacto</a:t>
            </a:r>
            <a:r>
              <a:rPr lang="es-ES" dirty="0">
                <a:latin typeface="Muli"/>
              </a:rPr>
              <a:t>: Energía necesaria para romper un objeto con un impacto repentino.</a:t>
            </a:r>
          </a:p>
          <a:p>
            <a:pPr marL="285750" indent="-285750">
              <a:buFont typeface="Arial" panose="020B0604020202020204" pitchFamily="34" charset="0"/>
              <a:buChar char="•"/>
            </a:pPr>
            <a:r>
              <a:rPr lang="es-ES" b="1" dirty="0">
                <a:latin typeface="Muli"/>
              </a:rPr>
              <a:t>Adhesión de capas </a:t>
            </a:r>
            <a:r>
              <a:rPr lang="es-ES" dirty="0">
                <a:latin typeface="Muli"/>
              </a:rPr>
              <a:t>(isotropía): qué buena es la adhesión entre capas de material.</a:t>
            </a:r>
          </a:p>
          <a:p>
            <a:pPr marL="285750" indent="-285750">
              <a:buFont typeface="Arial" panose="020B0604020202020204" pitchFamily="34" charset="0"/>
              <a:buChar char="•"/>
            </a:pPr>
            <a:r>
              <a:rPr lang="es-ES" b="1" dirty="0">
                <a:latin typeface="Muli"/>
              </a:rPr>
              <a:t>Resistencia al calor</a:t>
            </a:r>
            <a:r>
              <a:rPr lang="es-ES" dirty="0">
                <a:latin typeface="Muli"/>
              </a:rPr>
              <a:t>: temperatura máxima que el objeto puede soportar antes de ablandarse y deformarse.</a:t>
            </a:r>
            <a:endParaRPr lang="en-US" dirty="0">
              <a:latin typeface="Muli"/>
            </a:endParaRPr>
          </a:p>
        </p:txBody>
      </p:sp>
    </p:spTree>
    <p:extLst>
      <p:ext uri="{BB962C8B-B14F-4D97-AF65-F5344CB8AC3E}">
        <p14:creationId xmlns:p14="http://schemas.microsoft.com/office/powerpoint/2010/main" val="191865310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899592" y="411510"/>
            <a:ext cx="7632848" cy="566400"/>
          </a:xfrm>
        </p:spPr>
        <p:txBody>
          <a:bodyPr/>
          <a:lstStyle/>
          <a:p>
            <a:r>
              <a:rPr lang="en-US" dirty="0" err="1"/>
              <a:t>Polímeros</a:t>
            </a:r>
            <a:r>
              <a:rPr lang="en-US" dirty="0"/>
              <a:t>. </a:t>
            </a:r>
            <a:r>
              <a:rPr lang="en-US" dirty="0" err="1"/>
              <a:t>Características</a:t>
            </a:r>
            <a:r>
              <a:rPr lang="en-US" dirty="0"/>
              <a:t> y </a:t>
            </a:r>
            <a:r>
              <a:rPr lang="en-US" dirty="0" err="1"/>
              <a:t>efectos</a:t>
            </a:r>
            <a:endParaRPr lang="es-ES" dirty="0"/>
          </a:p>
        </p:txBody>
      </p:sp>
      <p:sp>
        <p:nvSpPr>
          <p:cNvPr id="6" name="Google Shape;1029;p44"/>
          <p:cNvSpPr txBox="1">
            <a:spLocks/>
          </p:cNvSpPr>
          <p:nvPr/>
        </p:nvSpPr>
        <p:spPr>
          <a:xfrm>
            <a:off x="755576" y="1059582"/>
            <a:ext cx="8131868" cy="496855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a:latin typeface="Muli"/>
            </a:endParaRPr>
          </a:p>
        </p:txBody>
      </p:sp>
      <p:pic>
        <p:nvPicPr>
          <p:cNvPr id="3074" name="Picture 2">
            <a:extLst>
              <a:ext uri="{FF2B5EF4-FFF2-40B4-BE49-F238E27FC236}">
                <a16:creationId xmlns:a16="http://schemas.microsoft.com/office/drawing/2014/main" id="{54845CE1-7D92-490F-AD9B-714D52B02E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7639" y="1085482"/>
            <a:ext cx="2894513" cy="221912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77431D56-88C7-447F-830A-13963AC216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413" y="1085482"/>
            <a:ext cx="2892522" cy="22176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DFC6C201-9370-44F4-8870-7AA8B7D052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0606" y="2901583"/>
            <a:ext cx="2892522" cy="2217600"/>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2B3B960D-240C-4A66-A8C9-5D8AAC10A77E}"/>
              </a:ext>
            </a:extLst>
          </p:cNvPr>
          <p:cNvSpPr txBox="1"/>
          <p:nvPr/>
        </p:nvSpPr>
        <p:spPr>
          <a:xfrm>
            <a:off x="1716291" y="1500101"/>
            <a:ext cx="1303474" cy="200055"/>
          </a:xfrm>
          <a:prstGeom prst="rect">
            <a:avLst/>
          </a:prstGeom>
          <a:solidFill>
            <a:srgbClr val="F0F7ED"/>
          </a:solidFill>
        </p:spPr>
        <p:txBody>
          <a:bodyPr wrap="square" rtlCol="0">
            <a:spAutoFit/>
          </a:bodyPr>
          <a:lstStyle/>
          <a:p>
            <a:r>
              <a:rPr lang="es-ES" sz="700" b="1" dirty="0">
                <a:solidFill>
                  <a:srgbClr val="868686"/>
                </a:solidFill>
                <a:latin typeface="Muli" panose="02000503000000000000" pitchFamily="2" charset="0"/>
              </a:rPr>
              <a:t>Facilidad de impresión</a:t>
            </a:r>
          </a:p>
        </p:txBody>
      </p:sp>
      <p:sp>
        <p:nvSpPr>
          <p:cNvPr id="8" name="CuadroTexto 7">
            <a:extLst>
              <a:ext uri="{FF2B5EF4-FFF2-40B4-BE49-F238E27FC236}">
                <a16:creationId xmlns:a16="http://schemas.microsoft.com/office/drawing/2014/main" id="{4E0F20D6-DAD0-4A27-AA25-B43DC99DF22E}"/>
              </a:ext>
            </a:extLst>
          </p:cNvPr>
          <p:cNvSpPr txBox="1"/>
          <p:nvPr/>
        </p:nvSpPr>
        <p:spPr>
          <a:xfrm>
            <a:off x="2807999" y="1803272"/>
            <a:ext cx="1303474" cy="200055"/>
          </a:xfrm>
          <a:prstGeom prst="rect">
            <a:avLst/>
          </a:prstGeom>
          <a:solidFill>
            <a:srgbClr val="F0F7ED"/>
          </a:solidFill>
        </p:spPr>
        <p:txBody>
          <a:bodyPr wrap="square" rtlCol="0">
            <a:spAutoFit/>
          </a:bodyPr>
          <a:lstStyle/>
          <a:p>
            <a:r>
              <a:rPr lang="es-ES" sz="700" b="1" dirty="0">
                <a:solidFill>
                  <a:srgbClr val="868686"/>
                </a:solidFill>
                <a:latin typeface="Muli" panose="02000503000000000000" pitchFamily="2" charset="0"/>
              </a:rPr>
              <a:t>Calidad visual</a:t>
            </a:r>
          </a:p>
        </p:txBody>
      </p:sp>
      <p:sp>
        <p:nvSpPr>
          <p:cNvPr id="9" name="CuadroTexto 8">
            <a:extLst>
              <a:ext uri="{FF2B5EF4-FFF2-40B4-BE49-F238E27FC236}">
                <a16:creationId xmlns:a16="http://schemas.microsoft.com/office/drawing/2014/main" id="{03CB346E-D95F-4D73-8574-8663CDB6DF1A}"/>
              </a:ext>
            </a:extLst>
          </p:cNvPr>
          <p:cNvSpPr txBox="1"/>
          <p:nvPr/>
        </p:nvSpPr>
        <p:spPr>
          <a:xfrm>
            <a:off x="2957801" y="2431120"/>
            <a:ext cx="1303474" cy="200055"/>
          </a:xfrm>
          <a:prstGeom prst="rect">
            <a:avLst/>
          </a:prstGeom>
          <a:solidFill>
            <a:srgbClr val="F0F7ED"/>
          </a:solidFill>
        </p:spPr>
        <p:txBody>
          <a:bodyPr wrap="square" rtlCol="0">
            <a:spAutoFit/>
          </a:bodyPr>
          <a:lstStyle/>
          <a:p>
            <a:r>
              <a:rPr lang="es-ES" sz="700" b="1" dirty="0">
                <a:solidFill>
                  <a:srgbClr val="868686"/>
                </a:solidFill>
                <a:latin typeface="Muli" panose="02000503000000000000" pitchFamily="2" charset="0"/>
              </a:rPr>
              <a:t>Esfuerzo máximo</a:t>
            </a:r>
          </a:p>
        </p:txBody>
      </p:sp>
      <p:sp>
        <p:nvSpPr>
          <p:cNvPr id="10" name="CuadroTexto 9">
            <a:extLst>
              <a:ext uri="{FF2B5EF4-FFF2-40B4-BE49-F238E27FC236}">
                <a16:creationId xmlns:a16="http://schemas.microsoft.com/office/drawing/2014/main" id="{3F735938-82A6-4AAF-AFF6-435D0A48836D}"/>
              </a:ext>
            </a:extLst>
          </p:cNvPr>
          <p:cNvSpPr txBox="1"/>
          <p:nvPr/>
        </p:nvSpPr>
        <p:spPr>
          <a:xfrm>
            <a:off x="2589531" y="2876710"/>
            <a:ext cx="724640" cy="307777"/>
          </a:xfrm>
          <a:prstGeom prst="rect">
            <a:avLst/>
          </a:prstGeom>
          <a:solidFill>
            <a:srgbClr val="F0F7ED"/>
          </a:solidFill>
        </p:spPr>
        <p:txBody>
          <a:bodyPr wrap="square" rtlCol="0">
            <a:spAutoFit/>
          </a:bodyPr>
          <a:lstStyle/>
          <a:p>
            <a:r>
              <a:rPr lang="es-ES" sz="700" b="1" dirty="0">
                <a:solidFill>
                  <a:srgbClr val="868686"/>
                </a:solidFill>
                <a:latin typeface="Muli" panose="02000503000000000000" pitchFamily="2" charset="0"/>
              </a:rPr>
              <a:t>Elongación a la rotura</a:t>
            </a:r>
          </a:p>
        </p:txBody>
      </p:sp>
      <p:sp>
        <p:nvSpPr>
          <p:cNvPr id="11" name="CuadroTexto 10">
            <a:extLst>
              <a:ext uri="{FF2B5EF4-FFF2-40B4-BE49-F238E27FC236}">
                <a16:creationId xmlns:a16="http://schemas.microsoft.com/office/drawing/2014/main" id="{0BAB0638-601C-4A38-9F7C-CDA5CD8087CB}"/>
              </a:ext>
            </a:extLst>
          </p:cNvPr>
          <p:cNvSpPr txBox="1"/>
          <p:nvPr/>
        </p:nvSpPr>
        <p:spPr>
          <a:xfrm>
            <a:off x="831348" y="2936792"/>
            <a:ext cx="1164985" cy="200055"/>
          </a:xfrm>
          <a:prstGeom prst="rect">
            <a:avLst/>
          </a:prstGeom>
          <a:solidFill>
            <a:srgbClr val="F0F7ED"/>
          </a:solidFill>
        </p:spPr>
        <p:txBody>
          <a:bodyPr wrap="square" rtlCol="0">
            <a:spAutoFit/>
          </a:bodyPr>
          <a:lstStyle/>
          <a:p>
            <a:r>
              <a:rPr lang="es-ES" sz="700" b="1" dirty="0">
                <a:solidFill>
                  <a:srgbClr val="868686"/>
                </a:solidFill>
                <a:latin typeface="Muli" panose="02000503000000000000" pitchFamily="2" charset="0"/>
              </a:rPr>
              <a:t>Resistencia al impacto</a:t>
            </a:r>
          </a:p>
        </p:txBody>
      </p:sp>
      <p:sp>
        <p:nvSpPr>
          <p:cNvPr id="12" name="CuadroTexto 11">
            <a:extLst>
              <a:ext uri="{FF2B5EF4-FFF2-40B4-BE49-F238E27FC236}">
                <a16:creationId xmlns:a16="http://schemas.microsoft.com/office/drawing/2014/main" id="{CEC93791-9DD9-41ED-BD6C-D34A2615C4F3}"/>
              </a:ext>
            </a:extLst>
          </p:cNvPr>
          <p:cNvSpPr txBox="1"/>
          <p:nvPr/>
        </p:nvSpPr>
        <p:spPr>
          <a:xfrm>
            <a:off x="626935" y="2369429"/>
            <a:ext cx="1013659" cy="307777"/>
          </a:xfrm>
          <a:prstGeom prst="rect">
            <a:avLst/>
          </a:prstGeom>
          <a:solidFill>
            <a:srgbClr val="F0F7ED"/>
          </a:solidFill>
        </p:spPr>
        <p:txBody>
          <a:bodyPr wrap="square" rtlCol="0">
            <a:spAutoFit/>
          </a:bodyPr>
          <a:lstStyle/>
          <a:p>
            <a:pPr algn="ctr"/>
            <a:r>
              <a:rPr lang="es-ES" sz="700" b="1" dirty="0">
                <a:solidFill>
                  <a:srgbClr val="868686"/>
                </a:solidFill>
                <a:latin typeface="Muli" panose="02000503000000000000" pitchFamily="2" charset="0"/>
              </a:rPr>
              <a:t>Adhesión de capa (isotropía)</a:t>
            </a:r>
          </a:p>
        </p:txBody>
      </p:sp>
      <p:sp>
        <p:nvSpPr>
          <p:cNvPr id="13" name="CuadroTexto 12">
            <a:extLst>
              <a:ext uri="{FF2B5EF4-FFF2-40B4-BE49-F238E27FC236}">
                <a16:creationId xmlns:a16="http://schemas.microsoft.com/office/drawing/2014/main" id="{7199E854-BF4F-4E6F-B51B-70D8B1575C40}"/>
              </a:ext>
            </a:extLst>
          </p:cNvPr>
          <p:cNvSpPr txBox="1"/>
          <p:nvPr/>
        </p:nvSpPr>
        <p:spPr>
          <a:xfrm>
            <a:off x="755576" y="1816754"/>
            <a:ext cx="1013659" cy="200055"/>
          </a:xfrm>
          <a:prstGeom prst="rect">
            <a:avLst/>
          </a:prstGeom>
          <a:solidFill>
            <a:srgbClr val="F0F7ED"/>
          </a:solidFill>
        </p:spPr>
        <p:txBody>
          <a:bodyPr wrap="square" rtlCol="0">
            <a:spAutoFit/>
          </a:bodyPr>
          <a:lstStyle/>
          <a:p>
            <a:r>
              <a:rPr lang="es-ES" sz="700" b="1" dirty="0">
                <a:solidFill>
                  <a:srgbClr val="868686"/>
                </a:solidFill>
                <a:latin typeface="Muli" panose="02000503000000000000" pitchFamily="2" charset="0"/>
              </a:rPr>
              <a:t>Resistencia al calor</a:t>
            </a:r>
          </a:p>
        </p:txBody>
      </p:sp>
      <p:sp>
        <p:nvSpPr>
          <p:cNvPr id="16" name="CuadroTexto 15">
            <a:extLst>
              <a:ext uri="{FF2B5EF4-FFF2-40B4-BE49-F238E27FC236}">
                <a16:creationId xmlns:a16="http://schemas.microsoft.com/office/drawing/2014/main" id="{3FD53BB4-CF32-4D1A-AE2C-83CFC5A25606}"/>
              </a:ext>
            </a:extLst>
          </p:cNvPr>
          <p:cNvSpPr txBox="1"/>
          <p:nvPr/>
        </p:nvSpPr>
        <p:spPr>
          <a:xfrm>
            <a:off x="6499831" y="1465981"/>
            <a:ext cx="1303474" cy="200055"/>
          </a:xfrm>
          <a:prstGeom prst="rect">
            <a:avLst/>
          </a:prstGeom>
          <a:solidFill>
            <a:srgbClr val="F0F7ED"/>
          </a:solidFill>
        </p:spPr>
        <p:txBody>
          <a:bodyPr wrap="square" rtlCol="0">
            <a:spAutoFit/>
          </a:bodyPr>
          <a:lstStyle/>
          <a:p>
            <a:r>
              <a:rPr lang="es-ES" sz="700" b="1" dirty="0">
                <a:solidFill>
                  <a:srgbClr val="868686"/>
                </a:solidFill>
                <a:latin typeface="Muli" panose="02000503000000000000" pitchFamily="2" charset="0"/>
              </a:rPr>
              <a:t>Facilidad de impresión</a:t>
            </a:r>
          </a:p>
        </p:txBody>
      </p:sp>
      <p:sp>
        <p:nvSpPr>
          <p:cNvPr id="17" name="CuadroTexto 16">
            <a:extLst>
              <a:ext uri="{FF2B5EF4-FFF2-40B4-BE49-F238E27FC236}">
                <a16:creationId xmlns:a16="http://schemas.microsoft.com/office/drawing/2014/main" id="{4A0E1657-5A8C-4F5B-8573-6947F72FF933}"/>
              </a:ext>
            </a:extLst>
          </p:cNvPr>
          <p:cNvSpPr txBox="1"/>
          <p:nvPr/>
        </p:nvSpPr>
        <p:spPr>
          <a:xfrm>
            <a:off x="4063706" y="3315252"/>
            <a:ext cx="1303474" cy="200055"/>
          </a:xfrm>
          <a:prstGeom prst="rect">
            <a:avLst/>
          </a:prstGeom>
          <a:solidFill>
            <a:srgbClr val="F0F7ED"/>
          </a:solidFill>
        </p:spPr>
        <p:txBody>
          <a:bodyPr wrap="square" rtlCol="0">
            <a:spAutoFit/>
          </a:bodyPr>
          <a:lstStyle/>
          <a:p>
            <a:r>
              <a:rPr lang="es-ES" sz="700" b="1" dirty="0">
                <a:solidFill>
                  <a:srgbClr val="868686"/>
                </a:solidFill>
                <a:latin typeface="Muli" panose="02000503000000000000" pitchFamily="2" charset="0"/>
              </a:rPr>
              <a:t>Facilidad de impresión</a:t>
            </a:r>
          </a:p>
        </p:txBody>
      </p:sp>
      <p:sp>
        <p:nvSpPr>
          <p:cNvPr id="18" name="CuadroTexto 17">
            <a:extLst>
              <a:ext uri="{FF2B5EF4-FFF2-40B4-BE49-F238E27FC236}">
                <a16:creationId xmlns:a16="http://schemas.microsoft.com/office/drawing/2014/main" id="{0DD388A2-C77F-4A15-B7EC-77FD199C642C}"/>
              </a:ext>
            </a:extLst>
          </p:cNvPr>
          <p:cNvSpPr txBox="1"/>
          <p:nvPr/>
        </p:nvSpPr>
        <p:spPr>
          <a:xfrm>
            <a:off x="5539116" y="1782634"/>
            <a:ext cx="1013659" cy="200055"/>
          </a:xfrm>
          <a:prstGeom prst="rect">
            <a:avLst/>
          </a:prstGeom>
          <a:solidFill>
            <a:srgbClr val="F0F7ED"/>
          </a:solidFill>
        </p:spPr>
        <p:txBody>
          <a:bodyPr wrap="square" rtlCol="0">
            <a:spAutoFit/>
          </a:bodyPr>
          <a:lstStyle/>
          <a:p>
            <a:r>
              <a:rPr lang="es-ES" sz="700" b="1" dirty="0">
                <a:solidFill>
                  <a:srgbClr val="868686"/>
                </a:solidFill>
                <a:latin typeface="Muli" panose="02000503000000000000" pitchFamily="2" charset="0"/>
              </a:rPr>
              <a:t>Resistencia al calor</a:t>
            </a:r>
          </a:p>
        </p:txBody>
      </p:sp>
      <p:sp>
        <p:nvSpPr>
          <p:cNvPr id="21" name="CuadroTexto 20">
            <a:extLst>
              <a:ext uri="{FF2B5EF4-FFF2-40B4-BE49-F238E27FC236}">
                <a16:creationId xmlns:a16="http://schemas.microsoft.com/office/drawing/2014/main" id="{E773E453-E4DA-421C-B800-D35F442ACB73}"/>
              </a:ext>
            </a:extLst>
          </p:cNvPr>
          <p:cNvSpPr txBox="1"/>
          <p:nvPr/>
        </p:nvSpPr>
        <p:spPr>
          <a:xfrm>
            <a:off x="3062046" y="3659202"/>
            <a:ext cx="1013659" cy="200055"/>
          </a:xfrm>
          <a:prstGeom prst="rect">
            <a:avLst/>
          </a:prstGeom>
          <a:solidFill>
            <a:srgbClr val="F0F7ED"/>
          </a:solidFill>
        </p:spPr>
        <p:txBody>
          <a:bodyPr wrap="square" rtlCol="0">
            <a:spAutoFit/>
          </a:bodyPr>
          <a:lstStyle/>
          <a:p>
            <a:r>
              <a:rPr lang="es-ES" sz="700" b="1" dirty="0">
                <a:solidFill>
                  <a:srgbClr val="868686"/>
                </a:solidFill>
                <a:latin typeface="Muli" panose="02000503000000000000" pitchFamily="2" charset="0"/>
              </a:rPr>
              <a:t>Resistencia al calor</a:t>
            </a:r>
          </a:p>
        </p:txBody>
      </p:sp>
      <p:sp>
        <p:nvSpPr>
          <p:cNvPr id="22" name="CuadroTexto 21">
            <a:extLst>
              <a:ext uri="{FF2B5EF4-FFF2-40B4-BE49-F238E27FC236}">
                <a16:creationId xmlns:a16="http://schemas.microsoft.com/office/drawing/2014/main" id="{21713DC6-D7F1-4832-B70B-B2AD7DB13BED}"/>
              </a:ext>
            </a:extLst>
          </p:cNvPr>
          <p:cNvSpPr txBox="1"/>
          <p:nvPr/>
        </p:nvSpPr>
        <p:spPr>
          <a:xfrm>
            <a:off x="5410474" y="2328485"/>
            <a:ext cx="1013659" cy="307777"/>
          </a:xfrm>
          <a:prstGeom prst="rect">
            <a:avLst/>
          </a:prstGeom>
          <a:solidFill>
            <a:srgbClr val="F0F7ED"/>
          </a:solidFill>
        </p:spPr>
        <p:txBody>
          <a:bodyPr wrap="square" rtlCol="0">
            <a:spAutoFit/>
          </a:bodyPr>
          <a:lstStyle/>
          <a:p>
            <a:pPr algn="ctr"/>
            <a:r>
              <a:rPr lang="es-ES" sz="700" b="1" dirty="0">
                <a:solidFill>
                  <a:srgbClr val="868686"/>
                </a:solidFill>
                <a:latin typeface="Muli" panose="02000503000000000000" pitchFamily="2" charset="0"/>
              </a:rPr>
              <a:t>Adhesión de capa (isotropía)</a:t>
            </a:r>
          </a:p>
        </p:txBody>
      </p:sp>
      <p:sp>
        <p:nvSpPr>
          <p:cNvPr id="23" name="CuadroTexto 22">
            <a:extLst>
              <a:ext uri="{FF2B5EF4-FFF2-40B4-BE49-F238E27FC236}">
                <a16:creationId xmlns:a16="http://schemas.microsoft.com/office/drawing/2014/main" id="{3B7951FE-62C7-4B4E-8259-5E0A70F829B4}"/>
              </a:ext>
            </a:extLst>
          </p:cNvPr>
          <p:cNvSpPr txBox="1"/>
          <p:nvPr/>
        </p:nvSpPr>
        <p:spPr>
          <a:xfrm>
            <a:off x="2933406" y="4177757"/>
            <a:ext cx="1013659" cy="307777"/>
          </a:xfrm>
          <a:prstGeom prst="rect">
            <a:avLst/>
          </a:prstGeom>
          <a:solidFill>
            <a:srgbClr val="F0F7ED"/>
          </a:solidFill>
        </p:spPr>
        <p:txBody>
          <a:bodyPr wrap="square" rtlCol="0">
            <a:spAutoFit/>
          </a:bodyPr>
          <a:lstStyle/>
          <a:p>
            <a:pPr algn="ctr"/>
            <a:r>
              <a:rPr lang="es-ES" sz="700" b="1" dirty="0">
                <a:solidFill>
                  <a:srgbClr val="868686"/>
                </a:solidFill>
                <a:latin typeface="Muli" panose="02000503000000000000" pitchFamily="2" charset="0"/>
              </a:rPr>
              <a:t>Adhesión de capa (isotropía)</a:t>
            </a:r>
          </a:p>
        </p:txBody>
      </p:sp>
      <p:sp>
        <p:nvSpPr>
          <p:cNvPr id="24" name="CuadroTexto 23">
            <a:extLst>
              <a:ext uri="{FF2B5EF4-FFF2-40B4-BE49-F238E27FC236}">
                <a16:creationId xmlns:a16="http://schemas.microsoft.com/office/drawing/2014/main" id="{2229E0CC-717C-40A7-960A-5CE3C5067306}"/>
              </a:ext>
            </a:extLst>
          </p:cNvPr>
          <p:cNvSpPr txBox="1"/>
          <p:nvPr/>
        </p:nvSpPr>
        <p:spPr>
          <a:xfrm>
            <a:off x="5614888" y="2889026"/>
            <a:ext cx="1164985" cy="200055"/>
          </a:xfrm>
          <a:prstGeom prst="rect">
            <a:avLst/>
          </a:prstGeom>
          <a:solidFill>
            <a:srgbClr val="F0F7ED"/>
          </a:solidFill>
        </p:spPr>
        <p:txBody>
          <a:bodyPr wrap="square" rtlCol="0">
            <a:spAutoFit/>
          </a:bodyPr>
          <a:lstStyle/>
          <a:p>
            <a:r>
              <a:rPr lang="es-ES" sz="700" b="1" dirty="0">
                <a:solidFill>
                  <a:srgbClr val="868686"/>
                </a:solidFill>
                <a:latin typeface="Muli" panose="02000503000000000000" pitchFamily="2" charset="0"/>
              </a:rPr>
              <a:t>Resistencia al impacto</a:t>
            </a:r>
          </a:p>
        </p:txBody>
      </p:sp>
      <p:sp>
        <p:nvSpPr>
          <p:cNvPr id="25" name="CuadroTexto 24">
            <a:extLst>
              <a:ext uri="{FF2B5EF4-FFF2-40B4-BE49-F238E27FC236}">
                <a16:creationId xmlns:a16="http://schemas.microsoft.com/office/drawing/2014/main" id="{9F341042-97E6-4514-A6D4-EC2ABDD09AA5}"/>
              </a:ext>
            </a:extLst>
          </p:cNvPr>
          <p:cNvSpPr txBox="1"/>
          <p:nvPr/>
        </p:nvSpPr>
        <p:spPr>
          <a:xfrm>
            <a:off x="3137819" y="4751946"/>
            <a:ext cx="1164985" cy="200055"/>
          </a:xfrm>
          <a:prstGeom prst="rect">
            <a:avLst/>
          </a:prstGeom>
          <a:solidFill>
            <a:srgbClr val="F0F7ED"/>
          </a:solidFill>
        </p:spPr>
        <p:txBody>
          <a:bodyPr wrap="square" rtlCol="0">
            <a:spAutoFit/>
          </a:bodyPr>
          <a:lstStyle/>
          <a:p>
            <a:r>
              <a:rPr lang="es-ES" sz="700" b="1" dirty="0">
                <a:solidFill>
                  <a:srgbClr val="868686"/>
                </a:solidFill>
                <a:latin typeface="Muli" panose="02000503000000000000" pitchFamily="2" charset="0"/>
              </a:rPr>
              <a:t>Resistencia al impacto</a:t>
            </a:r>
          </a:p>
        </p:txBody>
      </p:sp>
      <p:sp>
        <p:nvSpPr>
          <p:cNvPr id="26" name="CuadroTexto 25">
            <a:extLst>
              <a:ext uri="{FF2B5EF4-FFF2-40B4-BE49-F238E27FC236}">
                <a16:creationId xmlns:a16="http://schemas.microsoft.com/office/drawing/2014/main" id="{0C243824-91CC-49A0-AE4D-187C771116CF}"/>
              </a:ext>
            </a:extLst>
          </p:cNvPr>
          <p:cNvSpPr txBox="1"/>
          <p:nvPr/>
        </p:nvSpPr>
        <p:spPr>
          <a:xfrm>
            <a:off x="7605187" y="1823744"/>
            <a:ext cx="1303474" cy="200055"/>
          </a:xfrm>
          <a:prstGeom prst="rect">
            <a:avLst/>
          </a:prstGeom>
          <a:solidFill>
            <a:srgbClr val="F0F7ED"/>
          </a:solidFill>
        </p:spPr>
        <p:txBody>
          <a:bodyPr wrap="square" rtlCol="0">
            <a:spAutoFit/>
          </a:bodyPr>
          <a:lstStyle/>
          <a:p>
            <a:r>
              <a:rPr lang="es-ES" sz="700" b="1" dirty="0">
                <a:solidFill>
                  <a:srgbClr val="868686"/>
                </a:solidFill>
                <a:latin typeface="Muli" panose="02000503000000000000" pitchFamily="2" charset="0"/>
              </a:rPr>
              <a:t>Calidad visual</a:t>
            </a:r>
          </a:p>
        </p:txBody>
      </p:sp>
      <p:sp>
        <p:nvSpPr>
          <p:cNvPr id="27" name="CuadroTexto 26">
            <a:extLst>
              <a:ext uri="{FF2B5EF4-FFF2-40B4-BE49-F238E27FC236}">
                <a16:creationId xmlns:a16="http://schemas.microsoft.com/office/drawing/2014/main" id="{33FB0D91-8707-4276-919D-9A1E56B31BAC}"/>
              </a:ext>
            </a:extLst>
          </p:cNvPr>
          <p:cNvSpPr txBox="1"/>
          <p:nvPr/>
        </p:nvSpPr>
        <p:spPr>
          <a:xfrm>
            <a:off x="5134944" y="3652543"/>
            <a:ext cx="1303474" cy="200055"/>
          </a:xfrm>
          <a:prstGeom prst="rect">
            <a:avLst/>
          </a:prstGeom>
          <a:solidFill>
            <a:srgbClr val="F0F7ED"/>
          </a:solidFill>
        </p:spPr>
        <p:txBody>
          <a:bodyPr wrap="square" rtlCol="0">
            <a:spAutoFit/>
          </a:bodyPr>
          <a:lstStyle/>
          <a:p>
            <a:r>
              <a:rPr lang="es-ES" sz="700" b="1" dirty="0">
                <a:solidFill>
                  <a:srgbClr val="868686"/>
                </a:solidFill>
                <a:latin typeface="Muli" panose="02000503000000000000" pitchFamily="2" charset="0"/>
              </a:rPr>
              <a:t>Calidad visual</a:t>
            </a:r>
          </a:p>
        </p:txBody>
      </p:sp>
      <p:sp>
        <p:nvSpPr>
          <p:cNvPr id="28" name="CuadroTexto 27">
            <a:extLst>
              <a:ext uri="{FF2B5EF4-FFF2-40B4-BE49-F238E27FC236}">
                <a16:creationId xmlns:a16="http://schemas.microsoft.com/office/drawing/2014/main" id="{00EA9AF7-27AC-4407-AF39-F4A738DD4125}"/>
              </a:ext>
            </a:extLst>
          </p:cNvPr>
          <p:cNvSpPr txBox="1"/>
          <p:nvPr/>
        </p:nvSpPr>
        <p:spPr>
          <a:xfrm>
            <a:off x="7727694" y="2383353"/>
            <a:ext cx="1303474" cy="200055"/>
          </a:xfrm>
          <a:prstGeom prst="rect">
            <a:avLst/>
          </a:prstGeom>
          <a:solidFill>
            <a:srgbClr val="F0F7ED"/>
          </a:solidFill>
        </p:spPr>
        <p:txBody>
          <a:bodyPr wrap="square" rtlCol="0">
            <a:spAutoFit/>
          </a:bodyPr>
          <a:lstStyle/>
          <a:p>
            <a:r>
              <a:rPr lang="es-ES" sz="700" b="1" dirty="0">
                <a:solidFill>
                  <a:srgbClr val="868686"/>
                </a:solidFill>
                <a:latin typeface="Muli" panose="02000503000000000000" pitchFamily="2" charset="0"/>
              </a:rPr>
              <a:t>Esfuerzo máximo</a:t>
            </a:r>
          </a:p>
        </p:txBody>
      </p:sp>
      <p:sp>
        <p:nvSpPr>
          <p:cNvPr id="29" name="CuadroTexto 28">
            <a:extLst>
              <a:ext uri="{FF2B5EF4-FFF2-40B4-BE49-F238E27FC236}">
                <a16:creationId xmlns:a16="http://schemas.microsoft.com/office/drawing/2014/main" id="{A64E065C-952D-4C4F-A493-267952D1BD45}"/>
              </a:ext>
            </a:extLst>
          </p:cNvPr>
          <p:cNvSpPr txBox="1"/>
          <p:nvPr/>
        </p:nvSpPr>
        <p:spPr>
          <a:xfrm>
            <a:off x="5271096" y="4232625"/>
            <a:ext cx="1303474" cy="200055"/>
          </a:xfrm>
          <a:prstGeom prst="rect">
            <a:avLst/>
          </a:prstGeom>
          <a:solidFill>
            <a:srgbClr val="F0F7ED"/>
          </a:solidFill>
        </p:spPr>
        <p:txBody>
          <a:bodyPr wrap="square" rtlCol="0">
            <a:spAutoFit/>
          </a:bodyPr>
          <a:lstStyle/>
          <a:p>
            <a:r>
              <a:rPr lang="es-ES" sz="700" b="1" dirty="0">
                <a:solidFill>
                  <a:srgbClr val="868686"/>
                </a:solidFill>
                <a:latin typeface="Muli" panose="02000503000000000000" pitchFamily="2" charset="0"/>
              </a:rPr>
              <a:t>Esfuerzo máximo</a:t>
            </a:r>
          </a:p>
        </p:txBody>
      </p:sp>
      <p:sp>
        <p:nvSpPr>
          <p:cNvPr id="30" name="CuadroTexto 29">
            <a:extLst>
              <a:ext uri="{FF2B5EF4-FFF2-40B4-BE49-F238E27FC236}">
                <a16:creationId xmlns:a16="http://schemas.microsoft.com/office/drawing/2014/main" id="{8A6D85FD-3FED-437C-A166-7BF6EEB25CE7}"/>
              </a:ext>
            </a:extLst>
          </p:cNvPr>
          <p:cNvSpPr txBox="1"/>
          <p:nvPr/>
        </p:nvSpPr>
        <p:spPr>
          <a:xfrm>
            <a:off x="7379896" y="2801647"/>
            <a:ext cx="724640" cy="307777"/>
          </a:xfrm>
          <a:prstGeom prst="rect">
            <a:avLst/>
          </a:prstGeom>
          <a:solidFill>
            <a:srgbClr val="F0F7ED"/>
          </a:solidFill>
        </p:spPr>
        <p:txBody>
          <a:bodyPr wrap="square" rtlCol="0">
            <a:spAutoFit/>
          </a:bodyPr>
          <a:lstStyle/>
          <a:p>
            <a:r>
              <a:rPr lang="es-ES" sz="700" b="1" dirty="0">
                <a:solidFill>
                  <a:srgbClr val="868686"/>
                </a:solidFill>
                <a:latin typeface="Muli" panose="02000503000000000000" pitchFamily="2" charset="0"/>
              </a:rPr>
              <a:t>Elongación a la rotura</a:t>
            </a:r>
          </a:p>
        </p:txBody>
      </p:sp>
      <p:sp>
        <p:nvSpPr>
          <p:cNvPr id="31" name="CuadroTexto 30">
            <a:extLst>
              <a:ext uri="{FF2B5EF4-FFF2-40B4-BE49-F238E27FC236}">
                <a16:creationId xmlns:a16="http://schemas.microsoft.com/office/drawing/2014/main" id="{B2F13581-7E38-4E76-9185-FE4483AF8B04}"/>
              </a:ext>
            </a:extLst>
          </p:cNvPr>
          <p:cNvSpPr txBox="1"/>
          <p:nvPr/>
        </p:nvSpPr>
        <p:spPr>
          <a:xfrm>
            <a:off x="4896002" y="4678214"/>
            <a:ext cx="724640" cy="307777"/>
          </a:xfrm>
          <a:prstGeom prst="rect">
            <a:avLst/>
          </a:prstGeom>
          <a:solidFill>
            <a:srgbClr val="F0F7ED"/>
          </a:solidFill>
        </p:spPr>
        <p:txBody>
          <a:bodyPr wrap="square" rtlCol="0">
            <a:spAutoFit/>
          </a:bodyPr>
          <a:lstStyle/>
          <a:p>
            <a:r>
              <a:rPr lang="es-ES" sz="700" b="1" dirty="0">
                <a:solidFill>
                  <a:srgbClr val="868686"/>
                </a:solidFill>
                <a:latin typeface="Muli" panose="02000503000000000000" pitchFamily="2" charset="0"/>
              </a:rPr>
              <a:t>Elongación a la rotura</a:t>
            </a:r>
          </a:p>
        </p:txBody>
      </p:sp>
    </p:spTree>
    <p:extLst>
      <p:ext uri="{BB962C8B-B14F-4D97-AF65-F5344CB8AC3E}">
        <p14:creationId xmlns:p14="http://schemas.microsoft.com/office/powerpoint/2010/main" val="84552720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899592" y="411510"/>
            <a:ext cx="7632848" cy="566400"/>
          </a:xfrm>
        </p:spPr>
        <p:txBody>
          <a:bodyPr/>
          <a:lstStyle/>
          <a:p>
            <a:r>
              <a:rPr lang="en-US" dirty="0" err="1"/>
              <a:t>Polímeros</a:t>
            </a:r>
            <a:r>
              <a:rPr lang="en-US" dirty="0"/>
              <a:t>. </a:t>
            </a:r>
            <a:r>
              <a:rPr lang="en-US" dirty="0" err="1"/>
              <a:t>Características</a:t>
            </a:r>
            <a:r>
              <a:rPr lang="en-US" dirty="0"/>
              <a:t> y </a:t>
            </a:r>
            <a:r>
              <a:rPr lang="en-US" dirty="0" err="1"/>
              <a:t>efectos</a:t>
            </a:r>
            <a:endParaRPr lang="es-ES" dirty="0"/>
          </a:p>
        </p:txBody>
      </p:sp>
      <p:sp>
        <p:nvSpPr>
          <p:cNvPr id="6" name="Google Shape;1029;p44"/>
          <p:cNvSpPr txBox="1">
            <a:spLocks/>
          </p:cNvSpPr>
          <p:nvPr/>
        </p:nvSpPr>
        <p:spPr>
          <a:xfrm>
            <a:off x="755576" y="1059582"/>
            <a:ext cx="8131868" cy="496855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a:latin typeface="Muli"/>
            </a:endParaRPr>
          </a:p>
        </p:txBody>
      </p:sp>
      <p:pic>
        <p:nvPicPr>
          <p:cNvPr id="5122" name="Picture 2">
            <a:extLst>
              <a:ext uri="{FF2B5EF4-FFF2-40B4-BE49-F238E27FC236}">
                <a16:creationId xmlns:a16="http://schemas.microsoft.com/office/drawing/2014/main" id="{29539AAD-77AC-49A6-92D5-A66C53A5FB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3644" y="2859782"/>
            <a:ext cx="2892522" cy="22176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48A58B6A-11F1-4155-99D9-D4C8825A62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1094069"/>
            <a:ext cx="2892522" cy="22176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C8912888-40B4-4D95-B97F-11ECEFC5E8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2648" y="1094069"/>
            <a:ext cx="2892522" cy="2217600"/>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F48ADF58-45FD-48F8-901E-3F15C72E0F22}"/>
              </a:ext>
            </a:extLst>
          </p:cNvPr>
          <p:cNvSpPr txBox="1"/>
          <p:nvPr/>
        </p:nvSpPr>
        <p:spPr>
          <a:xfrm>
            <a:off x="2071136" y="1500101"/>
            <a:ext cx="1303474" cy="200055"/>
          </a:xfrm>
          <a:prstGeom prst="rect">
            <a:avLst/>
          </a:prstGeom>
          <a:solidFill>
            <a:srgbClr val="F0F7ED"/>
          </a:solidFill>
        </p:spPr>
        <p:txBody>
          <a:bodyPr wrap="square" rtlCol="0">
            <a:spAutoFit/>
          </a:bodyPr>
          <a:lstStyle/>
          <a:p>
            <a:r>
              <a:rPr lang="es-ES" sz="700" b="1" dirty="0">
                <a:solidFill>
                  <a:srgbClr val="868686"/>
                </a:solidFill>
                <a:latin typeface="Muli" panose="02000503000000000000" pitchFamily="2" charset="0"/>
              </a:rPr>
              <a:t>Facilidad de impresión</a:t>
            </a:r>
          </a:p>
        </p:txBody>
      </p:sp>
      <p:sp>
        <p:nvSpPr>
          <p:cNvPr id="8" name="CuadroTexto 7">
            <a:extLst>
              <a:ext uri="{FF2B5EF4-FFF2-40B4-BE49-F238E27FC236}">
                <a16:creationId xmlns:a16="http://schemas.microsoft.com/office/drawing/2014/main" id="{E8003F0D-697E-4601-ABCF-065336E53ECC}"/>
              </a:ext>
            </a:extLst>
          </p:cNvPr>
          <p:cNvSpPr txBox="1"/>
          <p:nvPr/>
        </p:nvSpPr>
        <p:spPr>
          <a:xfrm>
            <a:off x="3108255" y="1803272"/>
            <a:ext cx="1303474" cy="200055"/>
          </a:xfrm>
          <a:prstGeom prst="rect">
            <a:avLst/>
          </a:prstGeom>
          <a:solidFill>
            <a:srgbClr val="F0F7ED"/>
          </a:solidFill>
        </p:spPr>
        <p:txBody>
          <a:bodyPr wrap="square" rtlCol="0">
            <a:spAutoFit/>
          </a:bodyPr>
          <a:lstStyle/>
          <a:p>
            <a:r>
              <a:rPr lang="es-ES" sz="700" b="1" dirty="0">
                <a:solidFill>
                  <a:srgbClr val="868686"/>
                </a:solidFill>
                <a:latin typeface="Muli" panose="02000503000000000000" pitchFamily="2" charset="0"/>
              </a:rPr>
              <a:t>Calidad visual</a:t>
            </a:r>
          </a:p>
        </p:txBody>
      </p:sp>
      <p:sp>
        <p:nvSpPr>
          <p:cNvPr id="9" name="CuadroTexto 8">
            <a:extLst>
              <a:ext uri="{FF2B5EF4-FFF2-40B4-BE49-F238E27FC236}">
                <a16:creationId xmlns:a16="http://schemas.microsoft.com/office/drawing/2014/main" id="{50C34138-8E5B-4C87-9713-91B86EBA1AE6}"/>
              </a:ext>
            </a:extLst>
          </p:cNvPr>
          <p:cNvSpPr txBox="1"/>
          <p:nvPr/>
        </p:nvSpPr>
        <p:spPr>
          <a:xfrm>
            <a:off x="3224588" y="2423289"/>
            <a:ext cx="1303474" cy="200055"/>
          </a:xfrm>
          <a:prstGeom prst="rect">
            <a:avLst/>
          </a:prstGeom>
          <a:solidFill>
            <a:srgbClr val="F0F7ED"/>
          </a:solidFill>
        </p:spPr>
        <p:txBody>
          <a:bodyPr wrap="square" rtlCol="0">
            <a:spAutoFit/>
          </a:bodyPr>
          <a:lstStyle/>
          <a:p>
            <a:r>
              <a:rPr lang="es-ES" sz="700" b="1" dirty="0">
                <a:solidFill>
                  <a:srgbClr val="868686"/>
                </a:solidFill>
                <a:latin typeface="Muli" panose="02000503000000000000" pitchFamily="2" charset="0"/>
              </a:rPr>
              <a:t>Esfuerzo máximo</a:t>
            </a:r>
          </a:p>
        </p:txBody>
      </p:sp>
      <p:sp>
        <p:nvSpPr>
          <p:cNvPr id="10" name="CuadroTexto 9">
            <a:extLst>
              <a:ext uri="{FF2B5EF4-FFF2-40B4-BE49-F238E27FC236}">
                <a16:creationId xmlns:a16="http://schemas.microsoft.com/office/drawing/2014/main" id="{F4DC9FF1-1AFC-4194-9795-A9342898BCCE}"/>
              </a:ext>
            </a:extLst>
          </p:cNvPr>
          <p:cNvSpPr txBox="1"/>
          <p:nvPr/>
        </p:nvSpPr>
        <p:spPr>
          <a:xfrm>
            <a:off x="2862268" y="2859782"/>
            <a:ext cx="724640" cy="307777"/>
          </a:xfrm>
          <a:prstGeom prst="rect">
            <a:avLst/>
          </a:prstGeom>
          <a:solidFill>
            <a:srgbClr val="F0F7ED"/>
          </a:solidFill>
        </p:spPr>
        <p:txBody>
          <a:bodyPr wrap="square" rtlCol="0">
            <a:spAutoFit/>
          </a:bodyPr>
          <a:lstStyle/>
          <a:p>
            <a:r>
              <a:rPr lang="es-ES" sz="700" b="1" dirty="0">
                <a:solidFill>
                  <a:srgbClr val="868686"/>
                </a:solidFill>
                <a:latin typeface="Muli" panose="02000503000000000000" pitchFamily="2" charset="0"/>
              </a:rPr>
              <a:t>Elongación a la rotura</a:t>
            </a:r>
          </a:p>
        </p:txBody>
      </p:sp>
      <p:sp>
        <p:nvSpPr>
          <p:cNvPr id="11" name="CuadroTexto 10">
            <a:extLst>
              <a:ext uri="{FF2B5EF4-FFF2-40B4-BE49-F238E27FC236}">
                <a16:creationId xmlns:a16="http://schemas.microsoft.com/office/drawing/2014/main" id="{1C145165-64D4-4537-B03F-582F6ABBF0B9}"/>
              </a:ext>
            </a:extLst>
          </p:cNvPr>
          <p:cNvSpPr txBox="1"/>
          <p:nvPr/>
        </p:nvSpPr>
        <p:spPr>
          <a:xfrm>
            <a:off x="1126392" y="2940208"/>
            <a:ext cx="1164985" cy="200055"/>
          </a:xfrm>
          <a:prstGeom prst="rect">
            <a:avLst/>
          </a:prstGeom>
          <a:solidFill>
            <a:srgbClr val="F0F7ED"/>
          </a:solidFill>
        </p:spPr>
        <p:txBody>
          <a:bodyPr wrap="square" rtlCol="0">
            <a:spAutoFit/>
          </a:bodyPr>
          <a:lstStyle/>
          <a:p>
            <a:r>
              <a:rPr lang="es-ES" sz="700" b="1" dirty="0">
                <a:solidFill>
                  <a:srgbClr val="868686"/>
                </a:solidFill>
                <a:latin typeface="Muli" panose="02000503000000000000" pitchFamily="2" charset="0"/>
              </a:rPr>
              <a:t>Resistencia al impacto</a:t>
            </a:r>
          </a:p>
        </p:txBody>
      </p:sp>
      <p:sp>
        <p:nvSpPr>
          <p:cNvPr id="12" name="CuadroTexto 11">
            <a:extLst>
              <a:ext uri="{FF2B5EF4-FFF2-40B4-BE49-F238E27FC236}">
                <a16:creationId xmlns:a16="http://schemas.microsoft.com/office/drawing/2014/main" id="{053981C2-C643-4DF4-B874-9B4949602696}"/>
              </a:ext>
            </a:extLst>
          </p:cNvPr>
          <p:cNvSpPr txBox="1"/>
          <p:nvPr/>
        </p:nvSpPr>
        <p:spPr>
          <a:xfrm>
            <a:off x="913543" y="2369429"/>
            <a:ext cx="1013659" cy="307777"/>
          </a:xfrm>
          <a:prstGeom prst="rect">
            <a:avLst/>
          </a:prstGeom>
          <a:solidFill>
            <a:srgbClr val="F0F7ED"/>
          </a:solidFill>
        </p:spPr>
        <p:txBody>
          <a:bodyPr wrap="square" rtlCol="0">
            <a:spAutoFit/>
          </a:bodyPr>
          <a:lstStyle/>
          <a:p>
            <a:pPr algn="ctr"/>
            <a:r>
              <a:rPr lang="es-ES" sz="700" b="1" dirty="0">
                <a:solidFill>
                  <a:srgbClr val="868686"/>
                </a:solidFill>
                <a:latin typeface="Muli" panose="02000503000000000000" pitchFamily="2" charset="0"/>
              </a:rPr>
              <a:t>Adhesión de capa (isotropía)</a:t>
            </a:r>
          </a:p>
        </p:txBody>
      </p:sp>
      <p:sp>
        <p:nvSpPr>
          <p:cNvPr id="13" name="CuadroTexto 12">
            <a:extLst>
              <a:ext uri="{FF2B5EF4-FFF2-40B4-BE49-F238E27FC236}">
                <a16:creationId xmlns:a16="http://schemas.microsoft.com/office/drawing/2014/main" id="{B3C5D681-7DFE-4B23-AA09-A60E391A7A6E}"/>
              </a:ext>
            </a:extLst>
          </p:cNvPr>
          <p:cNvSpPr txBox="1"/>
          <p:nvPr/>
        </p:nvSpPr>
        <p:spPr>
          <a:xfrm>
            <a:off x="1042933" y="1863130"/>
            <a:ext cx="1013659" cy="200055"/>
          </a:xfrm>
          <a:prstGeom prst="rect">
            <a:avLst/>
          </a:prstGeom>
          <a:solidFill>
            <a:srgbClr val="F0F7ED"/>
          </a:solidFill>
        </p:spPr>
        <p:txBody>
          <a:bodyPr wrap="square" rtlCol="0">
            <a:spAutoFit/>
          </a:bodyPr>
          <a:lstStyle/>
          <a:p>
            <a:r>
              <a:rPr lang="es-ES" sz="700" b="1" dirty="0">
                <a:solidFill>
                  <a:srgbClr val="868686"/>
                </a:solidFill>
                <a:latin typeface="Muli" panose="02000503000000000000" pitchFamily="2" charset="0"/>
              </a:rPr>
              <a:t>Resistencia al calor</a:t>
            </a:r>
          </a:p>
        </p:txBody>
      </p:sp>
      <p:sp>
        <p:nvSpPr>
          <p:cNvPr id="14" name="CuadroTexto 13">
            <a:extLst>
              <a:ext uri="{FF2B5EF4-FFF2-40B4-BE49-F238E27FC236}">
                <a16:creationId xmlns:a16="http://schemas.microsoft.com/office/drawing/2014/main" id="{7E746183-A9EF-4973-B47C-A750BA325A3D}"/>
              </a:ext>
            </a:extLst>
          </p:cNvPr>
          <p:cNvSpPr txBox="1"/>
          <p:nvPr/>
        </p:nvSpPr>
        <p:spPr>
          <a:xfrm>
            <a:off x="6397476" y="1561516"/>
            <a:ext cx="1303474" cy="200055"/>
          </a:xfrm>
          <a:prstGeom prst="rect">
            <a:avLst/>
          </a:prstGeom>
          <a:solidFill>
            <a:srgbClr val="F0F7ED"/>
          </a:solidFill>
        </p:spPr>
        <p:txBody>
          <a:bodyPr wrap="square" rtlCol="0">
            <a:spAutoFit/>
          </a:bodyPr>
          <a:lstStyle/>
          <a:p>
            <a:r>
              <a:rPr lang="es-ES" sz="700" b="1" dirty="0">
                <a:solidFill>
                  <a:srgbClr val="868686"/>
                </a:solidFill>
                <a:latin typeface="Muli" panose="02000503000000000000" pitchFamily="2" charset="0"/>
              </a:rPr>
              <a:t>Facilidad de impresión</a:t>
            </a:r>
          </a:p>
        </p:txBody>
      </p:sp>
      <p:sp>
        <p:nvSpPr>
          <p:cNvPr id="15" name="CuadroTexto 14">
            <a:extLst>
              <a:ext uri="{FF2B5EF4-FFF2-40B4-BE49-F238E27FC236}">
                <a16:creationId xmlns:a16="http://schemas.microsoft.com/office/drawing/2014/main" id="{C3C0C577-B555-4EAC-AC72-58AC790830B3}"/>
              </a:ext>
            </a:extLst>
          </p:cNvPr>
          <p:cNvSpPr txBox="1"/>
          <p:nvPr/>
        </p:nvSpPr>
        <p:spPr>
          <a:xfrm>
            <a:off x="7434595" y="1864687"/>
            <a:ext cx="1303474" cy="200055"/>
          </a:xfrm>
          <a:prstGeom prst="rect">
            <a:avLst/>
          </a:prstGeom>
          <a:solidFill>
            <a:srgbClr val="F0F7ED"/>
          </a:solidFill>
        </p:spPr>
        <p:txBody>
          <a:bodyPr wrap="square" rtlCol="0">
            <a:spAutoFit/>
          </a:bodyPr>
          <a:lstStyle/>
          <a:p>
            <a:r>
              <a:rPr lang="es-ES" sz="700" b="1" dirty="0">
                <a:solidFill>
                  <a:srgbClr val="868686"/>
                </a:solidFill>
                <a:latin typeface="Muli" panose="02000503000000000000" pitchFamily="2" charset="0"/>
              </a:rPr>
              <a:t>Calidad visual</a:t>
            </a:r>
          </a:p>
        </p:txBody>
      </p:sp>
      <p:sp>
        <p:nvSpPr>
          <p:cNvPr id="16" name="CuadroTexto 15">
            <a:extLst>
              <a:ext uri="{FF2B5EF4-FFF2-40B4-BE49-F238E27FC236}">
                <a16:creationId xmlns:a16="http://schemas.microsoft.com/office/drawing/2014/main" id="{B2BF0578-7288-478C-89AF-F932B85FC864}"/>
              </a:ext>
            </a:extLst>
          </p:cNvPr>
          <p:cNvSpPr txBox="1"/>
          <p:nvPr/>
        </p:nvSpPr>
        <p:spPr>
          <a:xfrm>
            <a:off x="7550928" y="2484704"/>
            <a:ext cx="1303474" cy="200055"/>
          </a:xfrm>
          <a:prstGeom prst="rect">
            <a:avLst/>
          </a:prstGeom>
          <a:solidFill>
            <a:srgbClr val="F0F7ED"/>
          </a:solidFill>
        </p:spPr>
        <p:txBody>
          <a:bodyPr wrap="square" rtlCol="0">
            <a:spAutoFit/>
          </a:bodyPr>
          <a:lstStyle/>
          <a:p>
            <a:r>
              <a:rPr lang="es-ES" sz="700" b="1" dirty="0">
                <a:solidFill>
                  <a:srgbClr val="868686"/>
                </a:solidFill>
                <a:latin typeface="Muli" panose="02000503000000000000" pitchFamily="2" charset="0"/>
              </a:rPr>
              <a:t>Esfuerzo máximo</a:t>
            </a:r>
          </a:p>
        </p:txBody>
      </p:sp>
      <p:sp>
        <p:nvSpPr>
          <p:cNvPr id="17" name="CuadroTexto 16">
            <a:extLst>
              <a:ext uri="{FF2B5EF4-FFF2-40B4-BE49-F238E27FC236}">
                <a16:creationId xmlns:a16="http://schemas.microsoft.com/office/drawing/2014/main" id="{4736DE37-FBE4-47A4-A1FC-5A0C098D1382}"/>
              </a:ext>
            </a:extLst>
          </p:cNvPr>
          <p:cNvSpPr txBox="1"/>
          <p:nvPr/>
        </p:nvSpPr>
        <p:spPr>
          <a:xfrm>
            <a:off x="7229552" y="2880253"/>
            <a:ext cx="724640" cy="307777"/>
          </a:xfrm>
          <a:prstGeom prst="rect">
            <a:avLst/>
          </a:prstGeom>
          <a:solidFill>
            <a:srgbClr val="F0F7ED"/>
          </a:solidFill>
        </p:spPr>
        <p:txBody>
          <a:bodyPr wrap="square" rtlCol="0">
            <a:spAutoFit/>
          </a:bodyPr>
          <a:lstStyle/>
          <a:p>
            <a:r>
              <a:rPr lang="es-ES" sz="700" b="1" dirty="0">
                <a:solidFill>
                  <a:srgbClr val="868686"/>
                </a:solidFill>
                <a:latin typeface="Muli" panose="02000503000000000000" pitchFamily="2" charset="0"/>
              </a:rPr>
              <a:t>Elongación a la rotura</a:t>
            </a:r>
          </a:p>
        </p:txBody>
      </p:sp>
      <p:sp>
        <p:nvSpPr>
          <p:cNvPr id="18" name="CuadroTexto 17">
            <a:extLst>
              <a:ext uri="{FF2B5EF4-FFF2-40B4-BE49-F238E27FC236}">
                <a16:creationId xmlns:a16="http://schemas.microsoft.com/office/drawing/2014/main" id="{596AD081-6967-4D2D-92AB-E92E82BEA12C}"/>
              </a:ext>
            </a:extLst>
          </p:cNvPr>
          <p:cNvSpPr txBox="1"/>
          <p:nvPr/>
        </p:nvSpPr>
        <p:spPr>
          <a:xfrm>
            <a:off x="5459556" y="2940207"/>
            <a:ext cx="1164985" cy="200055"/>
          </a:xfrm>
          <a:prstGeom prst="rect">
            <a:avLst/>
          </a:prstGeom>
          <a:solidFill>
            <a:srgbClr val="F0F7ED"/>
          </a:solidFill>
        </p:spPr>
        <p:txBody>
          <a:bodyPr wrap="square" rtlCol="0">
            <a:spAutoFit/>
          </a:bodyPr>
          <a:lstStyle/>
          <a:p>
            <a:r>
              <a:rPr lang="es-ES" sz="700" b="1" dirty="0">
                <a:solidFill>
                  <a:srgbClr val="868686"/>
                </a:solidFill>
                <a:latin typeface="Muli" panose="02000503000000000000" pitchFamily="2" charset="0"/>
              </a:rPr>
              <a:t>Resistencia al impacto</a:t>
            </a:r>
          </a:p>
        </p:txBody>
      </p:sp>
      <p:sp>
        <p:nvSpPr>
          <p:cNvPr id="19" name="CuadroTexto 18">
            <a:extLst>
              <a:ext uri="{FF2B5EF4-FFF2-40B4-BE49-F238E27FC236}">
                <a16:creationId xmlns:a16="http://schemas.microsoft.com/office/drawing/2014/main" id="{2395618F-2E3C-4600-B387-9B53B02A6B17}"/>
              </a:ext>
            </a:extLst>
          </p:cNvPr>
          <p:cNvSpPr txBox="1"/>
          <p:nvPr/>
        </p:nvSpPr>
        <p:spPr>
          <a:xfrm>
            <a:off x="5253531" y="2389900"/>
            <a:ext cx="1013659" cy="307777"/>
          </a:xfrm>
          <a:prstGeom prst="rect">
            <a:avLst/>
          </a:prstGeom>
          <a:solidFill>
            <a:srgbClr val="F0F7ED"/>
          </a:solidFill>
        </p:spPr>
        <p:txBody>
          <a:bodyPr wrap="square" rtlCol="0">
            <a:spAutoFit/>
          </a:bodyPr>
          <a:lstStyle/>
          <a:p>
            <a:pPr algn="ctr"/>
            <a:r>
              <a:rPr lang="es-ES" sz="700" b="1" dirty="0">
                <a:solidFill>
                  <a:srgbClr val="868686"/>
                </a:solidFill>
                <a:latin typeface="Muli" panose="02000503000000000000" pitchFamily="2" charset="0"/>
              </a:rPr>
              <a:t>Adhesión de capa (isotropía)</a:t>
            </a:r>
          </a:p>
        </p:txBody>
      </p:sp>
      <p:sp>
        <p:nvSpPr>
          <p:cNvPr id="20" name="CuadroTexto 19">
            <a:extLst>
              <a:ext uri="{FF2B5EF4-FFF2-40B4-BE49-F238E27FC236}">
                <a16:creationId xmlns:a16="http://schemas.microsoft.com/office/drawing/2014/main" id="{A7F68414-9272-4D51-9E85-5C57D7C9FB65}"/>
              </a:ext>
            </a:extLst>
          </p:cNvPr>
          <p:cNvSpPr txBox="1"/>
          <p:nvPr/>
        </p:nvSpPr>
        <p:spPr>
          <a:xfrm>
            <a:off x="5382921" y="1869953"/>
            <a:ext cx="1013659" cy="200055"/>
          </a:xfrm>
          <a:prstGeom prst="rect">
            <a:avLst/>
          </a:prstGeom>
          <a:solidFill>
            <a:srgbClr val="F0F7ED"/>
          </a:solidFill>
        </p:spPr>
        <p:txBody>
          <a:bodyPr wrap="square" rtlCol="0">
            <a:spAutoFit/>
          </a:bodyPr>
          <a:lstStyle/>
          <a:p>
            <a:r>
              <a:rPr lang="es-ES" sz="700" b="1" dirty="0">
                <a:solidFill>
                  <a:srgbClr val="868686"/>
                </a:solidFill>
                <a:latin typeface="Muli" panose="02000503000000000000" pitchFamily="2" charset="0"/>
              </a:rPr>
              <a:t>Resistencia al calor</a:t>
            </a:r>
          </a:p>
        </p:txBody>
      </p:sp>
      <p:sp>
        <p:nvSpPr>
          <p:cNvPr id="21" name="CuadroTexto 20">
            <a:extLst>
              <a:ext uri="{FF2B5EF4-FFF2-40B4-BE49-F238E27FC236}">
                <a16:creationId xmlns:a16="http://schemas.microsoft.com/office/drawing/2014/main" id="{85C58638-4B15-4993-93E5-8DD9AB03F7BB}"/>
              </a:ext>
            </a:extLst>
          </p:cNvPr>
          <p:cNvSpPr txBox="1"/>
          <p:nvPr/>
        </p:nvSpPr>
        <p:spPr>
          <a:xfrm>
            <a:off x="4131948" y="3308429"/>
            <a:ext cx="1303474" cy="200055"/>
          </a:xfrm>
          <a:prstGeom prst="rect">
            <a:avLst/>
          </a:prstGeom>
          <a:solidFill>
            <a:srgbClr val="F0F7ED"/>
          </a:solidFill>
        </p:spPr>
        <p:txBody>
          <a:bodyPr wrap="square" rtlCol="0">
            <a:spAutoFit/>
          </a:bodyPr>
          <a:lstStyle/>
          <a:p>
            <a:r>
              <a:rPr lang="es-ES" sz="700" b="1" dirty="0">
                <a:solidFill>
                  <a:srgbClr val="868686"/>
                </a:solidFill>
                <a:latin typeface="Muli" panose="02000503000000000000" pitchFamily="2" charset="0"/>
              </a:rPr>
              <a:t>Facilidad de impresión</a:t>
            </a:r>
          </a:p>
        </p:txBody>
      </p:sp>
      <p:sp>
        <p:nvSpPr>
          <p:cNvPr id="22" name="CuadroTexto 21">
            <a:extLst>
              <a:ext uri="{FF2B5EF4-FFF2-40B4-BE49-F238E27FC236}">
                <a16:creationId xmlns:a16="http://schemas.microsoft.com/office/drawing/2014/main" id="{9D167FB3-29E1-4C33-95EB-282F7F4550C4}"/>
              </a:ext>
            </a:extLst>
          </p:cNvPr>
          <p:cNvSpPr txBox="1"/>
          <p:nvPr/>
        </p:nvSpPr>
        <p:spPr>
          <a:xfrm>
            <a:off x="5291899" y="3611600"/>
            <a:ext cx="1303474" cy="200055"/>
          </a:xfrm>
          <a:prstGeom prst="rect">
            <a:avLst/>
          </a:prstGeom>
          <a:solidFill>
            <a:srgbClr val="F0F7ED"/>
          </a:solidFill>
        </p:spPr>
        <p:txBody>
          <a:bodyPr wrap="square" rtlCol="0">
            <a:spAutoFit/>
          </a:bodyPr>
          <a:lstStyle/>
          <a:p>
            <a:r>
              <a:rPr lang="es-ES" sz="700" b="1" dirty="0">
                <a:solidFill>
                  <a:srgbClr val="868686"/>
                </a:solidFill>
                <a:latin typeface="Muli" panose="02000503000000000000" pitchFamily="2" charset="0"/>
              </a:rPr>
              <a:t>Calidad visual</a:t>
            </a:r>
          </a:p>
        </p:txBody>
      </p:sp>
      <p:sp>
        <p:nvSpPr>
          <p:cNvPr id="23" name="CuadroTexto 22">
            <a:extLst>
              <a:ext uri="{FF2B5EF4-FFF2-40B4-BE49-F238E27FC236}">
                <a16:creationId xmlns:a16="http://schemas.microsoft.com/office/drawing/2014/main" id="{05C4F9DA-04D0-417B-BBEC-DA1FA491B447}"/>
              </a:ext>
            </a:extLst>
          </p:cNvPr>
          <p:cNvSpPr txBox="1"/>
          <p:nvPr/>
        </p:nvSpPr>
        <p:spPr>
          <a:xfrm>
            <a:off x="5435528" y="4265737"/>
            <a:ext cx="1303474" cy="200055"/>
          </a:xfrm>
          <a:prstGeom prst="rect">
            <a:avLst/>
          </a:prstGeom>
          <a:solidFill>
            <a:srgbClr val="F0F7ED"/>
          </a:solidFill>
        </p:spPr>
        <p:txBody>
          <a:bodyPr wrap="square" rtlCol="0">
            <a:spAutoFit/>
          </a:bodyPr>
          <a:lstStyle/>
          <a:p>
            <a:r>
              <a:rPr lang="es-ES" sz="700" b="1" dirty="0">
                <a:solidFill>
                  <a:srgbClr val="868686"/>
                </a:solidFill>
                <a:latin typeface="Muli" panose="02000503000000000000" pitchFamily="2" charset="0"/>
              </a:rPr>
              <a:t>Esfuerzo máximo</a:t>
            </a:r>
          </a:p>
        </p:txBody>
      </p:sp>
      <p:sp>
        <p:nvSpPr>
          <p:cNvPr id="24" name="CuadroTexto 23">
            <a:extLst>
              <a:ext uri="{FF2B5EF4-FFF2-40B4-BE49-F238E27FC236}">
                <a16:creationId xmlns:a16="http://schemas.microsoft.com/office/drawing/2014/main" id="{16619E0E-4426-4999-BED8-CB61135EB85D}"/>
              </a:ext>
            </a:extLst>
          </p:cNvPr>
          <p:cNvSpPr txBox="1"/>
          <p:nvPr/>
        </p:nvSpPr>
        <p:spPr>
          <a:xfrm>
            <a:off x="5045912" y="4790942"/>
            <a:ext cx="724640" cy="307777"/>
          </a:xfrm>
          <a:prstGeom prst="rect">
            <a:avLst/>
          </a:prstGeom>
          <a:solidFill>
            <a:srgbClr val="F0F7ED"/>
          </a:solidFill>
        </p:spPr>
        <p:txBody>
          <a:bodyPr wrap="square" rtlCol="0">
            <a:spAutoFit/>
          </a:bodyPr>
          <a:lstStyle/>
          <a:p>
            <a:r>
              <a:rPr lang="es-ES" sz="700" b="1" dirty="0">
                <a:solidFill>
                  <a:srgbClr val="868686"/>
                </a:solidFill>
                <a:latin typeface="Muli" panose="02000503000000000000" pitchFamily="2" charset="0"/>
              </a:rPr>
              <a:t>Elongación a la rotura</a:t>
            </a:r>
          </a:p>
        </p:txBody>
      </p:sp>
      <p:sp>
        <p:nvSpPr>
          <p:cNvPr id="25" name="CuadroTexto 24">
            <a:extLst>
              <a:ext uri="{FF2B5EF4-FFF2-40B4-BE49-F238E27FC236}">
                <a16:creationId xmlns:a16="http://schemas.microsoft.com/office/drawing/2014/main" id="{DCB73DB4-51A4-4216-AFCC-9C9CDDA01949}"/>
              </a:ext>
            </a:extLst>
          </p:cNvPr>
          <p:cNvSpPr txBox="1"/>
          <p:nvPr/>
        </p:nvSpPr>
        <p:spPr>
          <a:xfrm>
            <a:off x="3211267" y="4867523"/>
            <a:ext cx="1164985" cy="200055"/>
          </a:xfrm>
          <a:prstGeom prst="rect">
            <a:avLst/>
          </a:prstGeom>
          <a:solidFill>
            <a:srgbClr val="F0F7ED"/>
          </a:solidFill>
        </p:spPr>
        <p:txBody>
          <a:bodyPr wrap="square" rtlCol="0">
            <a:spAutoFit/>
          </a:bodyPr>
          <a:lstStyle/>
          <a:p>
            <a:r>
              <a:rPr lang="es-ES" sz="700" b="1" dirty="0">
                <a:solidFill>
                  <a:srgbClr val="868686"/>
                </a:solidFill>
                <a:latin typeface="Muli" panose="02000503000000000000" pitchFamily="2" charset="0"/>
              </a:rPr>
              <a:t>Resistencia al impacto</a:t>
            </a:r>
          </a:p>
        </p:txBody>
      </p:sp>
      <p:sp>
        <p:nvSpPr>
          <p:cNvPr id="26" name="CuadroTexto 25">
            <a:extLst>
              <a:ext uri="{FF2B5EF4-FFF2-40B4-BE49-F238E27FC236}">
                <a16:creationId xmlns:a16="http://schemas.microsoft.com/office/drawing/2014/main" id="{5016A500-E4EC-4C7D-9F43-843A219A153E}"/>
              </a:ext>
            </a:extLst>
          </p:cNvPr>
          <p:cNvSpPr txBox="1"/>
          <p:nvPr/>
        </p:nvSpPr>
        <p:spPr>
          <a:xfrm>
            <a:off x="2974355" y="4245997"/>
            <a:ext cx="1013659" cy="307777"/>
          </a:xfrm>
          <a:prstGeom prst="rect">
            <a:avLst/>
          </a:prstGeom>
          <a:solidFill>
            <a:srgbClr val="F0F7ED"/>
          </a:solidFill>
        </p:spPr>
        <p:txBody>
          <a:bodyPr wrap="square" rtlCol="0">
            <a:spAutoFit/>
          </a:bodyPr>
          <a:lstStyle/>
          <a:p>
            <a:pPr algn="ctr"/>
            <a:r>
              <a:rPr lang="es-ES" sz="700" b="1" dirty="0">
                <a:solidFill>
                  <a:srgbClr val="868686"/>
                </a:solidFill>
                <a:latin typeface="Muli" panose="02000503000000000000" pitchFamily="2" charset="0"/>
              </a:rPr>
              <a:t>Adhesión de capa (isotropía)</a:t>
            </a:r>
          </a:p>
        </p:txBody>
      </p:sp>
      <p:sp>
        <p:nvSpPr>
          <p:cNvPr id="27" name="CuadroTexto 26">
            <a:extLst>
              <a:ext uri="{FF2B5EF4-FFF2-40B4-BE49-F238E27FC236}">
                <a16:creationId xmlns:a16="http://schemas.microsoft.com/office/drawing/2014/main" id="{2D2E5C9D-57B6-490A-9C2A-6FAA1BD12DDD}"/>
              </a:ext>
            </a:extLst>
          </p:cNvPr>
          <p:cNvSpPr txBox="1"/>
          <p:nvPr/>
        </p:nvSpPr>
        <p:spPr>
          <a:xfrm>
            <a:off x="3103745" y="3671458"/>
            <a:ext cx="1013659" cy="200055"/>
          </a:xfrm>
          <a:prstGeom prst="rect">
            <a:avLst/>
          </a:prstGeom>
          <a:solidFill>
            <a:srgbClr val="F0F7ED"/>
          </a:solidFill>
        </p:spPr>
        <p:txBody>
          <a:bodyPr wrap="square" rtlCol="0">
            <a:spAutoFit/>
          </a:bodyPr>
          <a:lstStyle/>
          <a:p>
            <a:r>
              <a:rPr lang="es-ES" sz="700" b="1" dirty="0">
                <a:solidFill>
                  <a:srgbClr val="868686"/>
                </a:solidFill>
                <a:latin typeface="Muli" panose="02000503000000000000" pitchFamily="2" charset="0"/>
              </a:rPr>
              <a:t>Resistencia al calor</a:t>
            </a:r>
          </a:p>
        </p:txBody>
      </p:sp>
    </p:spTree>
    <p:extLst>
      <p:ext uri="{BB962C8B-B14F-4D97-AF65-F5344CB8AC3E}">
        <p14:creationId xmlns:p14="http://schemas.microsoft.com/office/powerpoint/2010/main" val="356436095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50"/>
          <p:cNvSpPr txBox="1">
            <a:spLocks noGrp="1"/>
          </p:cNvSpPr>
          <p:nvPr>
            <p:ph type="title"/>
          </p:nvPr>
        </p:nvSpPr>
        <p:spPr>
          <a:xfrm>
            <a:off x="4896599" y="515198"/>
            <a:ext cx="4067888" cy="83020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El material más fácil de imprimir en MEX es </a:t>
            </a:r>
            <a:r>
              <a:rPr lang="es-ES" dirty="0"/>
              <a:t>…</a:t>
            </a:r>
            <a:endParaRPr dirty="0"/>
          </a:p>
        </p:txBody>
      </p:sp>
      <p:sp>
        <p:nvSpPr>
          <p:cNvPr id="1168" name="Google Shape;1168;p50"/>
          <p:cNvSpPr/>
          <p:nvPr/>
        </p:nvSpPr>
        <p:spPr>
          <a:xfrm>
            <a:off x="298307" y="1379251"/>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0"/>
          <p:cNvSpPr/>
          <p:nvPr/>
        </p:nvSpPr>
        <p:spPr>
          <a:xfrm>
            <a:off x="1303550" y="1042800"/>
            <a:ext cx="3210300" cy="3210300"/>
          </a:xfrm>
          <a:prstGeom prst="roundRect">
            <a:avLst>
              <a:gd name="adj" fmla="val 16667"/>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70" name="Google Shape;1170;p50"/>
          <p:cNvPicPr preferRelativeResize="0"/>
          <p:nvPr/>
        </p:nvPicPr>
        <p:blipFill>
          <a:blip r:embed="rId3">
            <a:extLst>
              <a:ext uri="{28A0092B-C50C-407E-A947-70E740481C1C}">
                <a14:useLocalDpi xmlns:a14="http://schemas.microsoft.com/office/drawing/2010/main" val="0"/>
              </a:ext>
            </a:extLst>
          </a:blip>
          <a:stretch>
            <a:fillRect/>
          </a:stretch>
        </p:blipFill>
        <p:spPr>
          <a:xfrm>
            <a:off x="298307" y="1067438"/>
            <a:ext cx="3777640" cy="2886348"/>
          </a:xfrm>
          <a:prstGeom prst="roundRect">
            <a:avLst>
              <a:gd name="adj" fmla="val 16667"/>
            </a:avLst>
          </a:prstGeom>
          <a:noFill/>
          <a:ln>
            <a:noFill/>
          </a:ln>
        </p:spPr>
      </p:pic>
      <p:grpSp>
        <p:nvGrpSpPr>
          <p:cNvPr id="1171" name="Google Shape;1171;p50"/>
          <p:cNvGrpSpPr/>
          <p:nvPr/>
        </p:nvGrpSpPr>
        <p:grpSpPr>
          <a:xfrm>
            <a:off x="3008642" y="3795488"/>
            <a:ext cx="773208" cy="773394"/>
            <a:chOff x="1347125" y="349025"/>
            <a:chExt cx="4978800" cy="4980000"/>
          </a:xfrm>
        </p:grpSpPr>
        <p:sp>
          <p:nvSpPr>
            <p:cNvPr id="1172" name="Google Shape;1172;p5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4" name="Google Shape;1194;p50"/>
          <p:cNvSpPr/>
          <p:nvPr/>
        </p:nvSpPr>
        <p:spPr>
          <a:xfrm>
            <a:off x="3490075" y="716600"/>
            <a:ext cx="142200" cy="1422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0"/>
          <p:cNvSpPr/>
          <p:nvPr/>
        </p:nvSpPr>
        <p:spPr>
          <a:xfrm>
            <a:off x="3693850" y="858800"/>
            <a:ext cx="486600" cy="4866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67;p50"/>
          <p:cNvSpPr txBox="1">
            <a:spLocks/>
          </p:cNvSpPr>
          <p:nvPr/>
        </p:nvSpPr>
        <p:spPr>
          <a:xfrm>
            <a:off x="4932040" y="1865551"/>
            <a:ext cx="3913653" cy="19057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343434"/>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2pPr>
            <a:lvl3pPr marL="1371600" marR="0" lvl="2"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3pPr>
            <a:lvl4pPr marL="1828800" marR="0" lvl="3"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4pPr>
            <a:lvl5pPr marL="2286000" marR="0" lvl="4"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5pPr>
            <a:lvl6pPr marL="2743200" marR="0" lvl="5"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6pPr>
            <a:lvl7pPr marL="3200400" marR="0" lvl="6"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7pPr>
            <a:lvl8pPr marL="3657600" marR="0" lvl="7"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8pPr>
            <a:lvl9pPr marL="4114800" marR="0" lvl="8"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9pPr>
          </a:lstStyle>
          <a:p>
            <a:pPr marL="285750" indent="-285750">
              <a:buFont typeface="Arial" panose="020B0604020202020204" pitchFamily="34" charset="0"/>
              <a:buChar char="•"/>
            </a:pPr>
            <a:r>
              <a:rPr lang="en-US">
                <a:solidFill>
                  <a:schemeClr val="tx1"/>
                </a:solidFill>
                <a:latin typeface="Muli" panose="02000503000000000000" pitchFamily="2" charset="0"/>
              </a:rPr>
              <a:t>ABS</a:t>
            </a:r>
          </a:p>
          <a:p>
            <a:pPr marL="285750" indent="-285750">
              <a:buFont typeface="Arial" panose="020B0604020202020204" pitchFamily="34" charset="0"/>
              <a:buChar char="•"/>
            </a:pPr>
            <a:r>
              <a:rPr lang="en-US">
                <a:solidFill>
                  <a:srgbClr val="FF0000"/>
                </a:solidFill>
              </a:rPr>
              <a:t>PLA</a:t>
            </a:r>
          </a:p>
          <a:p>
            <a:pPr marL="285750" indent="-285750">
              <a:buFont typeface="Arial" panose="020B0604020202020204" pitchFamily="34" charset="0"/>
              <a:buChar char="•"/>
            </a:pPr>
            <a:r>
              <a:rPr lang="en-US" b="0" i="0">
                <a:solidFill>
                  <a:schemeClr val="tx1"/>
                </a:solidFill>
                <a:effectLst/>
                <a:latin typeface="Muli" panose="02000503000000000000" pitchFamily="2" charset="0"/>
              </a:rPr>
              <a:t>PC</a:t>
            </a:r>
          </a:p>
          <a:p>
            <a:pPr marL="285750" indent="-285750">
              <a:buFont typeface="Arial" panose="020B0604020202020204" pitchFamily="34" charset="0"/>
              <a:buChar char="•"/>
            </a:pPr>
            <a:r>
              <a:rPr lang="en-US">
                <a:solidFill>
                  <a:schemeClr val="tx1"/>
                </a:solidFill>
                <a:latin typeface="Muli" panose="02000503000000000000" pitchFamily="2" charset="0"/>
              </a:rPr>
              <a:t>TPU</a:t>
            </a: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9082026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dirty="0"/>
              <a:t>Extrusión de Material</a:t>
            </a:r>
          </a:p>
        </p:txBody>
      </p:sp>
      <p:sp>
        <p:nvSpPr>
          <p:cNvPr id="6" name="Google Shape;1029;p44"/>
          <p:cNvSpPr txBox="1">
            <a:spLocks/>
          </p:cNvSpPr>
          <p:nvPr/>
        </p:nvSpPr>
        <p:spPr>
          <a:xfrm>
            <a:off x="772122" y="1004702"/>
            <a:ext cx="8131868"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dirty="0">
                <a:solidFill>
                  <a:srgbClr val="262626"/>
                </a:solidFill>
                <a:latin typeface="Muli" panose="02000503000000000000" pitchFamily="2" charset="0"/>
              </a:rPr>
              <a:t>La Extrusión de Material o Material </a:t>
            </a:r>
            <a:r>
              <a:rPr lang="es-ES" dirty="0" err="1">
                <a:solidFill>
                  <a:srgbClr val="262626"/>
                </a:solidFill>
                <a:latin typeface="Muli" panose="02000503000000000000" pitchFamily="2" charset="0"/>
              </a:rPr>
              <a:t>Extrusion</a:t>
            </a:r>
            <a:r>
              <a:rPr lang="es-ES" dirty="0">
                <a:solidFill>
                  <a:srgbClr val="262626"/>
                </a:solidFill>
                <a:latin typeface="Muli" panose="02000503000000000000" pitchFamily="2" charset="0"/>
              </a:rPr>
              <a:t> (MEX) produce piezas </a:t>
            </a:r>
            <a:r>
              <a:rPr lang="es-ES" dirty="0" err="1">
                <a:solidFill>
                  <a:srgbClr val="262626"/>
                </a:solidFill>
                <a:latin typeface="Muli" panose="02000503000000000000" pitchFamily="2" charset="0"/>
              </a:rPr>
              <a:t>extrusionando</a:t>
            </a:r>
            <a:r>
              <a:rPr lang="es-ES" dirty="0">
                <a:solidFill>
                  <a:srgbClr val="262626"/>
                </a:solidFill>
                <a:latin typeface="Muli" panose="02000503000000000000" pitchFamily="2" charset="0"/>
              </a:rPr>
              <a:t> capas de filamento termoplástico fundido.</a:t>
            </a:r>
          </a:p>
          <a:p>
            <a:endParaRPr lang="es-ES" dirty="0">
              <a:solidFill>
                <a:srgbClr val="262626"/>
              </a:solidFill>
              <a:latin typeface="Muli" panose="02000503000000000000" pitchFamily="2" charset="0"/>
            </a:endParaRPr>
          </a:p>
          <a:p>
            <a:r>
              <a:rPr lang="es-ES" dirty="0">
                <a:solidFill>
                  <a:srgbClr val="262626"/>
                </a:solidFill>
                <a:latin typeface="Muli" panose="02000503000000000000" pitchFamily="2" charset="0"/>
              </a:rPr>
              <a:t>Se carga una bobina de filamento en la impresora y se alimenta hasta el cabezal de extrusión. </a:t>
            </a:r>
          </a:p>
          <a:p>
            <a:endParaRPr lang="es-ES" dirty="0">
              <a:solidFill>
                <a:srgbClr val="262626"/>
              </a:solidFill>
              <a:latin typeface="Muli" panose="02000503000000000000" pitchFamily="2" charset="0"/>
            </a:endParaRPr>
          </a:p>
          <a:p>
            <a:r>
              <a:rPr lang="es-ES" dirty="0">
                <a:solidFill>
                  <a:srgbClr val="262626"/>
                </a:solidFill>
                <a:latin typeface="Muli" panose="02000503000000000000" pitchFamily="2" charset="0"/>
              </a:rPr>
              <a:t>Una vez que la boquilla de la impresora ha alcanzado la temperatura deseada, un motor impulsa el filamento a través de la boquilla calentada y lo derrite. </a:t>
            </a:r>
          </a:p>
          <a:p>
            <a:endParaRPr lang="es-ES" dirty="0">
              <a:solidFill>
                <a:srgbClr val="262626"/>
              </a:solidFill>
              <a:latin typeface="Muli" panose="02000503000000000000" pitchFamily="2" charset="0"/>
            </a:endParaRPr>
          </a:p>
          <a:p>
            <a:r>
              <a:rPr lang="es-ES" dirty="0">
                <a:solidFill>
                  <a:srgbClr val="262626"/>
                </a:solidFill>
                <a:latin typeface="Muli" panose="02000503000000000000" pitchFamily="2" charset="0"/>
              </a:rPr>
              <a:t>Luego, la impresora mueve el cabezal de extrusión, depositando el material derretido en un lugar preciso, donde se enfría y solidifica. </a:t>
            </a:r>
          </a:p>
          <a:p>
            <a:endParaRPr lang="es-ES" dirty="0">
              <a:solidFill>
                <a:srgbClr val="262626"/>
              </a:solidFill>
              <a:latin typeface="Muli" panose="02000503000000000000" pitchFamily="2" charset="0"/>
            </a:endParaRPr>
          </a:p>
          <a:p>
            <a:r>
              <a:rPr lang="es-ES" dirty="0">
                <a:solidFill>
                  <a:srgbClr val="262626"/>
                </a:solidFill>
                <a:latin typeface="Muli" panose="02000503000000000000" pitchFamily="2" charset="0"/>
              </a:rPr>
              <a:t>Una vez que se completa una capa, la plataforma de construcción se mueve hacia abajo y el proceso se repite construyendo la pieza capa por capa.</a:t>
            </a:r>
            <a:endParaRPr lang="en-US" dirty="0">
              <a:solidFill>
                <a:srgbClr val="262626"/>
              </a:solidFill>
              <a:latin typeface="Muli" panose="02000503000000000000" pitchFamily="2" charset="0"/>
            </a:endParaRPr>
          </a:p>
        </p:txBody>
      </p:sp>
    </p:spTree>
    <p:extLst>
      <p:ext uri="{BB962C8B-B14F-4D97-AF65-F5344CB8AC3E}">
        <p14:creationId xmlns:p14="http://schemas.microsoft.com/office/powerpoint/2010/main" val="23366329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dirty="0">
                <a:latin typeface="Roboto"/>
                <a:ea typeface="Roboto"/>
              </a:rPr>
              <a:t>Materiales procesables MEX</a:t>
            </a:r>
          </a:p>
        </p:txBody>
      </p:sp>
      <p:sp>
        <p:nvSpPr>
          <p:cNvPr id="6" name="Google Shape;1029;p44"/>
          <p:cNvSpPr txBox="1">
            <a:spLocks/>
          </p:cNvSpPr>
          <p:nvPr/>
        </p:nvSpPr>
        <p:spPr>
          <a:xfrm>
            <a:off x="1074148" y="3293059"/>
            <a:ext cx="7314779" cy="201669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dirty="0">
                <a:latin typeface="Muli"/>
              </a:rPr>
              <a:t>La calidad visual se refiere a cómo se ve la pieza impresa, lo cual está determinado por la calidad  y la suavidad de la superficie. Estos puntos de vista serán útiles para elegir materiales para MEX. Hoy en día, a medida que aumenta la demanda de materiales multifuncionales, se han realizado investigaciones para fabricar filamentos compuestos de polímeros mezclando nanomateriales de carbono, biomateriales, metales y cerámicas en los polímeros.</a:t>
            </a:r>
            <a:endParaRPr lang="en-US" dirty="0">
              <a:latin typeface="Muli"/>
            </a:endParaRPr>
          </a:p>
        </p:txBody>
      </p:sp>
      <p:pic>
        <p:nvPicPr>
          <p:cNvPr id="6146" name="Picture 2">
            <a:extLst>
              <a:ext uri="{FF2B5EF4-FFF2-40B4-BE49-F238E27FC236}">
                <a16:creationId xmlns:a16="http://schemas.microsoft.com/office/drawing/2014/main" id="{83A2E682-6E46-457D-B02C-E852E11DDF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0735" y="1732680"/>
            <a:ext cx="2379356" cy="1466861"/>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6CE4EC42-EB59-49AD-A38D-26F575803832}"/>
              </a:ext>
            </a:extLst>
          </p:cNvPr>
          <p:cNvSpPr txBox="1"/>
          <p:nvPr/>
        </p:nvSpPr>
        <p:spPr>
          <a:xfrm>
            <a:off x="1074148" y="969482"/>
            <a:ext cx="7471944" cy="738664"/>
          </a:xfrm>
          <a:prstGeom prst="rect">
            <a:avLst/>
          </a:prstGeom>
          <a:noFill/>
        </p:spPr>
        <p:txBody>
          <a:bodyPr wrap="square">
            <a:spAutoFit/>
          </a:bodyPr>
          <a:lstStyle/>
          <a:p>
            <a:r>
              <a:rPr lang="es-ES" dirty="0">
                <a:latin typeface="Muli"/>
              </a:rPr>
              <a:t>Debido a la amplia posibilidad de selección de </a:t>
            </a:r>
            <a:r>
              <a:rPr lang="es-ES" b="1" dirty="0">
                <a:latin typeface="Muli"/>
              </a:rPr>
              <a:t>materias primas</a:t>
            </a:r>
            <a:r>
              <a:rPr lang="es-ES" dirty="0">
                <a:latin typeface="Muli"/>
              </a:rPr>
              <a:t>, es importante conocer las propiedades del material (propiedades físicas y mecánicas) y la capacidad de impresión al elegir el polímero adecuado para el producto terminado.</a:t>
            </a:r>
            <a:endParaRPr lang="en-US" dirty="0">
              <a:latin typeface="Muli"/>
            </a:endParaRPr>
          </a:p>
        </p:txBody>
      </p:sp>
    </p:spTree>
    <p:extLst>
      <p:ext uri="{BB962C8B-B14F-4D97-AF65-F5344CB8AC3E}">
        <p14:creationId xmlns:p14="http://schemas.microsoft.com/office/powerpoint/2010/main" val="134717689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dirty="0">
                <a:latin typeface="Roboto"/>
                <a:ea typeface="Roboto"/>
              </a:rPr>
              <a:t>Materiales procesables MEX</a:t>
            </a:r>
          </a:p>
        </p:txBody>
      </p:sp>
      <p:sp>
        <p:nvSpPr>
          <p:cNvPr id="6" name="Google Shape;1029;p44"/>
          <p:cNvSpPr txBox="1">
            <a:spLocks/>
          </p:cNvSpPr>
          <p:nvPr/>
        </p:nvSpPr>
        <p:spPr>
          <a:xfrm>
            <a:off x="755576" y="1131590"/>
            <a:ext cx="8131868"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b="1" dirty="0">
                <a:latin typeface="Muli"/>
              </a:rPr>
              <a:t>Composites poliméricos</a:t>
            </a:r>
          </a:p>
          <a:p>
            <a:r>
              <a:rPr lang="es-ES" dirty="0">
                <a:latin typeface="Muli"/>
              </a:rPr>
              <a:t>Los procesos MEX permiten la estratificación discreta y heterogénea de un material para un compuesto laminado. La materia prima se puede formular alternativamente antes de la deposición para un composite de matriz polimérica. Los aditivos para la materia prima polimérica deben tener la composición adecuada para producir un extruido que tenga una viscosidad lo suficientemente baja como para depositarse y proporcionar resistencia durante todo el tiempo de construcción de la pieza.</a:t>
            </a:r>
            <a:endParaRPr lang="en-US" dirty="0">
              <a:latin typeface="Muli"/>
            </a:endParaRPr>
          </a:p>
          <a:p>
            <a:endParaRPr lang="en-US" dirty="0">
              <a:latin typeface="Muli"/>
            </a:endParaRPr>
          </a:p>
        </p:txBody>
      </p:sp>
      <p:pic>
        <p:nvPicPr>
          <p:cNvPr id="2050" name="Picture 2">
            <a:extLst>
              <a:ext uri="{FF2B5EF4-FFF2-40B4-BE49-F238E27FC236}">
                <a16:creationId xmlns:a16="http://schemas.microsoft.com/office/drawing/2014/main" id="{FEA22F8D-EA3F-4F87-A2A8-BD1E0B1D6D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2859782"/>
            <a:ext cx="5329890" cy="1751250"/>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3B3A85D6-E9BD-44C1-A4A2-D9686B6D1C77}"/>
              </a:ext>
            </a:extLst>
          </p:cNvPr>
          <p:cNvSpPr txBox="1"/>
          <p:nvPr/>
        </p:nvSpPr>
        <p:spPr>
          <a:xfrm>
            <a:off x="2668025" y="4151273"/>
            <a:ext cx="1303474" cy="369332"/>
          </a:xfrm>
          <a:prstGeom prst="rect">
            <a:avLst/>
          </a:prstGeom>
          <a:solidFill>
            <a:srgbClr val="FFFFFF"/>
          </a:solidFill>
        </p:spPr>
        <p:txBody>
          <a:bodyPr wrap="square" rtlCol="0">
            <a:spAutoFit/>
          </a:bodyPr>
          <a:lstStyle/>
          <a:p>
            <a:pPr algn="ctr"/>
            <a:r>
              <a:rPr lang="es-ES" sz="900" b="1" dirty="0">
                <a:solidFill>
                  <a:srgbClr val="464646"/>
                </a:solidFill>
                <a:latin typeface="Muli" panose="02000503000000000000" pitchFamily="2" charset="0"/>
              </a:rPr>
              <a:t>COMPOSITE CON PARTÍCULAS</a:t>
            </a:r>
          </a:p>
        </p:txBody>
      </p:sp>
      <p:sp>
        <p:nvSpPr>
          <p:cNvPr id="8" name="CuadroTexto 7">
            <a:extLst>
              <a:ext uri="{FF2B5EF4-FFF2-40B4-BE49-F238E27FC236}">
                <a16:creationId xmlns:a16="http://schemas.microsoft.com/office/drawing/2014/main" id="{DA206A00-EDD9-4AA0-8072-D7EC293A8F6E}"/>
              </a:ext>
            </a:extLst>
          </p:cNvPr>
          <p:cNvSpPr txBox="1"/>
          <p:nvPr/>
        </p:nvSpPr>
        <p:spPr>
          <a:xfrm>
            <a:off x="4373995" y="4144449"/>
            <a:ext cx="1303474" cy="369332"/>
          </a:xfrm>
          <a:prstGeom prst="rect">
            <a:avLst/>
          </a:prstGeom>
          <a:solidFill>
            <a:srgbClr val="FFFFFF"/>
          </a:solidFill>
        </p:spPr>
        <p:txBody>
          <a:bodyPr wrap="square" rtlCol="0">
            <a:spAutoFit/>
          </a:bodyPr>
          <a:lstStyle/>
          <a:p>
            <a:pPr algn="ctr"/>
            <a:r>
              <a:rPr lang="es-ES" sz="900" b="1" dirty="0">
                <a:solidFill>
                  <a:srgbClr val="464646"/>
                </a:solidFill>
                <a:latin typeface="Muli" panose="02000503000000000000" pitchFamily="2" charset="0"/>
              </a:rPr>
              <a:t>COMPOSITE CON FIBRAS CORTAS</a:t>
            </a:r>
          </a:p>
        </p:txBody>
      </p:sp>
      <p:sp>
        <p:nvSpPr>
          <p:cNvPr id="9" name="CuadroTexto 8">
            <a:extLst>
              <a:ext uri="{FF2B5EF4-FFF2-40B4-BE49-F238E27FC236}">
                <a16:creationId xmlns:a16="http://schemas.microsoft.com/office/drawing/2014/main" id="{9150CD56-11DA-4FC7-99C2-3AF4081C8703}"/>
              </a:ext>
            </a:extLst>
          </p:cNvPr>
          <p:cNvSpPr txBox="1"/>
          <p:nvPr/>
        </p:nvSpPr>
        <p:spPr>
          <a:xfrm>
            <a:off x="5981501" y="4151273"/>
            <a:ext cx="1705970" cy="230832"/>
          </a:xfrm>
          <a:prstGeom prst="rect">
            <a:avLst/>
          </a:prstGeom>
          <a:solidFill>
            <a:srgbClr val="FFFFFF"/>
          </a:solidFill>
        </p:spPr>
        <p:txBody>
          <a:bodyPr wrap="square" rtlCol="0">
            <a:spAutoFit/>
          </a:bodyPr>
          <a:lstStyle/>
          <a:p>
            <a:pPr algn="ctr"/>
            <a:r>
              <a:rPr lang="es-ES" sz="900" b="1" dirty="0">
                <a:solidFill>
                  <a:srgbClr val="FF7210"/>
                </a:solidFill>
                <a:latin typeface="Muli" panose="02000503000000000000" pitchFamily="2" charset="0"/>
              </a:rPr>
              <a:t>COMPOSITE</a:t>
            </a:r>
            <a:r>
              <a:rPr lang="es-ES" sz="900" b="1" dirty="0">
                <a:solidFill>
                  <a:srgbClr val="464646"/>
                </a:solidFill>
                <a:latin typeface="Muli" panose="02000503000000000000" pitchFamily="2" charset="0"/>
              </a:rPr>
              <a:t> </a:t>
            </a:r>
            <a:r>
              <a:rPr lang="es-ES" sz="900" b="1" dirty="0">
                <a:solidFill>
                  <a:srgbClr val="FF7210"/>
                </a:solidFill>
                <a:latin typeface="Muli" panose="02000503000000000000" pitchFamily="2" charset="0"/>
              </a:rPr>
              <a:t>REFORZADO</a:t>
            </a:r>
          </a:p>
        </p:txBody>
      </p:sp>
    </p:spTree>
    <p:extLst>
      <p:ext uri="{BB962C8B-B14F-4D97-AF65-F5344CB8AC3E}">
        <p14:creationId xmlns:p14="http://schemas.microsoft.com/office/powerpoint/2010/main" val="367951266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1347614"/>
            <a:ext cx="3563991" cy="3456384"/>
          </a:xfrm>
          <a:prstGeom prst="rect">
            <a:avLst/>
          </a:prstGeom>
        </p:spPr>
      </p:pic>
      <p:sp>
        <p:nvSpPr>
          <p:cNvPr id="5" name="Título 4"/>
          <p:cNvSpPr>
            <a:spLocks noGrp="1"/>
          </p:cNvSpPr>
          <p:nvPr>
            <p:ph type="title"/>
          </p:nvPr>
        </p:nvSpPr>
        <p:spPr/>
        <p:txBody>
          <a:bodyPr/>
          <a:lstStyle/>
          <a:p>
            <a:r>
              <a:rPr lang="es-ES" dirty="0">
                <a:latin typeface="Roboto"/>
                <a:ea typeface="Roboto"/>
              </a:rPr>
              <a:t>Materiales procesables MEX</a:t>
            </a:r>
          </a:p>
        </p:txBody>
      </p:sp>
      <p:sp>
        <p:nvSpPr>
          <p:cNvPr id="6" name="Google Shape;1029;p44"/>
          <p:cNvSpPr txBox="1">
            <a:spLocks/>
          </p:cNvSpPr>
          <p:nvPr/>
        </p:nvSpPr>
        <p:spPr>
          <a:xfrm>
            <a:off x="4247559" y="1347614"/>
            <a:ext cx="4788938" cy="323073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b="1" dirty="0">
                <a:latin typeface="Muli"/>
              </a:rPr>
              <a:t>Filamentos compuestos usando nanomateriales de carbono</a:t>
            </a:r>
          </a:p>
          <a:p>
            <a:r>
              <a:rPr lang="es-ES" dirty="0">
                <a:latin typeface="Muli"/>
              </a:rPr>
              <a:t>A medida que aumenta la demanda de productos funcionales con formas personalizadas, la impresión 3D para composites de nanomateriales de carbono como el grafeno/grafito y los nanotubos de carbono (CNT) se utilizan activamente como materiales de refuerzo debido a su alta estabilidad eléctrica y térmica, baja densidad y buenas propiedades mecánicas (resistencia, rigidez y tenacidad). </a:t>
            </a:r>
            <a:endParaRPr lang="en-US" dirty="0">
              <a:latin typeface="Muli"/>
            </a:endParaRPr>
          </a:p>
        </p:txBody>
      </p:sp>
    </p:spTree>
    <p:extLst>
      <p:ext uri="{BB962C8B-B14F-4D97-AF65-F5344CB8AC3E}">
        <p14:creationId xmlns:p14="http://schemas.microsoft.com/office/powerpoint/2010/main" val="318661290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dirty="0">
                <a:latin typeface="Roboto"/>
                <a:ea typeface="Roboto"/>
              </a:rPr>
              <a:t>Materiales procesables MEX</a:t>
            </a:r>
          </a:p>
        </p:txBody>
      </p:sp>
      <p:sp>
        <p:nvSpPr>
          <p:cNvPr id="6" name="Google Shape;1029;p44"/>
          <p:cNvSpPr txBox="1">
            <a:spLocks/>
          </p:cNvSpPr>
          <p:nvPr/>
        </p:nvSpPr>
        <p:spPr>
          <a:xfrm>
            <a:off x="720940" y="1275606"/>
            <a:ext cx="8131868" cy="151216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b="1" dirty="0">
                <a:latin typeface="Muli"/>
              </a:rPr>
              <a:t>Filamentos compuestos usando nanomateriales de carbono</a:t>
            </a:r>
          </a:p>
          <a:p>
            <a:r>
              <a:rPr lang="es-ES" dirty="0">
                <a:latin typeface="Muli"/>
              </a:rPr>
              <a:t>Los composites de carbono con alta conductividad electrónica son atractivos en muchas aplicaciones potenciales, incluidos los dispositivos de almacenamiento de energía, sensores y  estructuras conductoras de electricidad.</a:t>
            </a:r>
            <a:endParaRPr lang="en-US" dirty="0">
              <a:latin typeface="Muli"/>
            </a:endParaRPr>
          </a:p>
        </p:txBody>
      </p:sp>
      <p:pic>
        <p:nvPicPr>
          <p:cNvPr id="1026" name="Picture 2">
            <a:extLst>
              <a:ext uri="{FF2B5EF4-FFF2-40B4-BE49-F238E27FC236}">
                <a16:creationId xmlns:a16="http://schemas.microsoft.com/office/drawing/2014/main" id="{070F0F70-110F-42C0-900C-32DEC315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1" y="2787774"/>
            <a:ext cx="3752328" cy="1971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62547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dirty="0">
                <a:latin typeface="Roboto"/>
                <a:ea typeface="Roboto"/>
              </a:rPr>
              <a:t>Materiales procesables MEX</a:t>
            </a:r>
          </a:p>
        </p:txBody>
      </p:sp>
      <p:sp>
        <p:nvSpPr>
          <p:cNvPr id="6" name="Google Shape;1029;p44"/>
          <p:cNvSpPr txBox="1">
            <a:spLocks/>
          </p:cNvSpPr>
          <p:nvPr/>
        </p:nvSpPr>
        <p:spPr>
          <a:xfrm>
            <a:off x="949036" y="1066510"/>
            <a:ext cx="4816834"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b="1" dirty="0">
                <a:latin typeface="Muli"/>
              </a:rPr>
              <a:t>Filamentos compuestos usando metales</a:t>
            </a:r>
          </a:p>
          <a:p>
            <a:r>
              <a:rPr lang="es-ES" dirty="0">
                <a:latin typeface="Muli"/>
              </a:rPr>
              <a:t>Los filamentos de metal/polímero también se utilizan activamente en dispositivos de almacenamiento de energía, semiconductores y circuitos. Los filamentos vienen en diversos materiales que van desde cobre y bronce hasta hierro y acero inoxidable.</a:t>
            </a:r>
          </a:p>
          <a:p>
            <a:endParaRPr lang="es-ES" dirty="0">
              <a:latin typeface="Muli"/>
            </a:endParaRPr>
          </a:p>
          <a:p>
            <a:r>
              <a:rPr lang="es-ES" dirty="0">
                <a:latin typeface="Muli"/>
              </a:rPr>
              <a:t>En comparación con la impresión en metal, los composites reforzados con metal son fáciles de imprimir porque no necesitan una extrusora de alta temperatura y son rentables porque no requieren una distribución de energía específica. </a:t>
            </a:r>
          </a:p>
          <a:p>
            <a:endParaRPr lang="es-ES" dirty="0">
              <a:latin typeface="Muli"/>
            </a:endParaRPr>
          </a:p>
          <a:p>
            <a:r>
              <a:rPr lang="es-ES" dirty="0">
                <a:latin typeface="Muli"/>
              </a:rPr>
              <a:t>Entre muchos tipos de metales, el cobre, el aluminio y el acero inoxidable en forma de polvo se utilizan activamente como refuerzo para filamentos.</a:t>
            </a:r>
            <a:endParaRPr lang="en-US" dirty="0">
              <a:latin typeface="Muli"/>
            </a:endParaRPr>
          </a:p>
        </p:txBody>
      </p:sp>
      <p:pic>
        <p:nvPicPr>
          <p:cNvPr id="3074" name="Picture 2" descr="Different variations of prints using metal-composite filaments">
            <a:extLst>
              <a:ext uri="{FF2B5EF4-FFF2-40B4-BE49-F238E27FC236}">
                <a16:creationId xmlns:a16="http://schemas.microsoft.com/office/drawing/2014/main" id="{7DA95504-696C-490E-957F-28862BF0E3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5870" y="1347614"/>
            <a:ext cx="3262622" cy="2448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395220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dirty="0">
                <a:latin typeface="Roboto"/>
                <a:ea typeface="Roboto"/>
              </a:rPr>
              <a:t>Materiales procesables MEX</a:t>
            </a:r>
          </a:p>
        </p:txBody>
      </p:sp>
      <p:sp>
        <p:nvSpPr>
          <p:cNvPr id="6" name="Google Shape;1029;p44"/>
          <p:cNvSpPr txBox="1">
            <a:spLocks/>
          </p:cNvSpPr>
          <p:nvPr/>
        </p:nvSpPr>
        <p:spPr>
          <a:xfrm>
            <a:off x="4139952" y="1059582"/>
            <a:ext cx="3960440"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b="1" dirty="0">
                <a:latin typeface="Muli"/>
              </a:rPr>
              <a:t>Filamentos compuestos utilizando biomateriales </a:t>
            </a:r>
          </a:p>
          <a:p>
            <a:r>
              <a:rPr lang="es-ES" dirty="0">
                <a:latin typeface="Muli"/>
              </a:rPr>
              <a:t>En lugar del uso de plásticos derivados del petróleo, como el nailon y el PET, los materiales de base biológica, que provienen de materias primas neutras en carbono como la lignina, pueden ayudar a reducir la contaminación ambiental.</a:t>
            </a:r>
          </a:p>
          <a:p>
            <a:endParaRPr lang="es-ES" dirty="0">
              <a:latin typeface="Muli"/>
            </a:endParaRPr>
          </a:p>
          <a:p>
            <a:r>
              <a:rPr lang="es-ES" dirty="0">
                <a:latin typeface="Muli"/>
              </a:rPr>
              <a:t>Un filamento ecológico se puede fabricar agregando lignina al PLA. La lignina es abundante en las partes fibrosas de varias plantas.</a:t>
            </a:r>
            <a:endParaRPr lang="en-US" dirty="0">
              <a:latin typeface="Muli"/>
            </a:endParaRPr>
          </a:p>
        </p:txBody>
      </p:sp>
      <p:pic>
        <p:nvPicPr>
          <p:cNvPr id="5124" name="Picture 4" descr="Eco-friendly 3D filament">
            <a:extLst>
              <a:ext uri="{FF2B5EF4-FFF2-40B4-BE49-F238E27FC236}">
                <a16:creationId xmlns:a16="http://schemas.microsoft.com/office/drawing/2014/main" id="{51D4E7D3-F82A-41AF-9203-AA5C8AA090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291884"/>
            <a:ext cx="3391470" cy="2628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024882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dirty="0">
                <a:latin typeface="Roboto"/>
                <a:ea typeface="Roboto"/>
              </a:rPr>
              <a:t>Materiales procesables MEX</a:t>
            </a:r>
          </a:p>
        </p:txBody>
      </p:sp>
      <p:sp>
        <p:nvSpPr>
          <p:cNvPr id="6" name="Google Shape;1029;p44"/>
          <p:cNvSpPr txBox="1">
            <a:spLocks/>
          </p:cNvSpPr>
          <p:nvPr/>
        </p:nvSpPr>
        <p:spPr>
          <a:xfrm>
            <a:off x="679376" y="1188384"/>
            <a:ext cx="3600400"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b="1" dirty="0">
                <a:latin typeface="Muli"/>
              </a:rPr>
              <a:t>Filamentos compuestos utilizando biomateriales </a:t>
            </a:r>
          </a:p>
          <a:p>
            <a:r>
              <a:rPr lang="es-ES" dirty="0">
                <a:latin typeface="Muli"/>
              </a:rPr>
              <a:t>En comparación con los polímeros a base de petróleo, el PLA, que tiene una menor huella de carbono en la producción, se puede mezclar con lignina para hacer que los filamentos compuestos sean más ecológicos sin degradación mecánica. </a:t>
            </a:r>
          </a:p>
          <a:p>
            <a:endParaRPr lang="es-ES" dirty="0">
              <a:latin typeface="Muli"/>
            </a:endParaRPr>
          </a:p>
          <a:p>
            <a:r>
              <a:rPr lang="es-ES" dirty="0">
                <a:latin typeface="Muli"/>
              </a:rPr>
              <a:t>Con la adición de lignina, los filamentos de PLA se vuelven más ecológicos sin comprometer el módulo de elasticidad.</a:t>
            </a:r>
            <a:endParaRPr lang="en-US" dirty="0">
              <a:latin typeface="Muli"/>
            </a:endParaRPr>
          </a:p>
        </p:txBody>
      </p:sp>
      <p:pic>
        <p:nvPicPr>
          <p:cNvPr id="7172" name="Picture 4" descr="3D printed parts with Francofil biocomposite filaments.">
            <a:extLst>
              <a:ext uri="{FF2B5EF4-FFF2-40B4-BE49-F238E27FC236}">
                <a16:creationId xmlns:a16="http://schemas.microsoft.com/office/drawing/2014/main" id="{EE79B9A9-8DF8-4BB4-95FF-49F9E7BBB7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1188384"/>
            <a:ext cx="4263632" cy="2531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331194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dirty="0">
                <a:latin typeface="Roboto"/>
                <a:ea typeface="Roboto"/>
              </a:rPr>
              <a:t>Materiales procesables MEX</a:t>
            </a:r>
          </a:p>
        </p:txBody>
      </p:sp>
      <p:sp>
        <p:nvSpPr>
          <p:cNvPr id="6" name="Google Shape;1029;p44"/>
          <p:cNvSpPr txBox="1">
            <a:spLocks/>
          </p:cNvSpPr>
          <p:nvPr/>
        </p:nvSpPr>
        <p:spPr>
          <a:xfrm>
            <a:off x="693231" y="901957"/>
            <a:ext cx="8131868"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b="1" dirty="0">
                <a:latin typeface="Muli"/>
              </a:rPr>
              <a:t>Filamentos compuestos usando cerámica</a:t>
            </a:r>
          </a:p>
          <a:p>
            <a:r>
              <a:rPr lang="es-ES" dirty="0">
                <a:latin typeface="Muli"/>
              </a:rPr>
              <a:t>La alta resistencia y dureza mecánicas, la buena estabilidad térmica y química y el rendimiento óptico y eléctrico factible de las cerámicas las convierten en materiales versátiles. </a:t>
            </a:r>
          </a:p>
          <a:p>
            <a:endParaRPr lang="es-ES" dirty="0">
              <a:latin typeface="Muli"/>
            </a:endParaRPr>
          </a:p>
          <a:p>
            <a:r>
              <a:rPr lang="es-ES" dirty="0">
                <a:latin typeface="Muli"/>
              </a:rPr>
              <a:t>Los componentes cerámicos generalmente se producen utilizando tecnologías convencionales, como moldeo por inyección, prensado y gel casting, pero su procesamiento lleva mucho tiempo y limita la flexibilidad del diseño. La cerámica se usa ampliamente como relleno para la impresión MEX en diversas aplicaciones, incluidos la biomedicina y la electrónica. </a:t>
            </a:r>
            <a:endParaRPr lang="en-US" dirty="0">
              <a:latin typeface="Muli"/>
            </a:endParaRPr>
          </a:p>
        </p:txBody>
      </p:sp>
      <p:pic>
        <p:nvPicPr>
          <p:cNvPr id="7" name="Picture 4">
            <a:extLst>
              <a:ext uri="{FF2B5EF4-FFF2-40B4-BE49-F238E27FC236}">
                <a16:creationId xmlns:a16="http://schemas.microsoft.com/office/drawing/2014/main" id="{D4638EF9-FF71-4A44-8FAB-43E1136ADD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6942"/>
          <a:stretch/>
        </p:blipFill>
        <p:spPr bwMode="auto">
          <a:xfrm>
            <a:off x="2123728" y="3219822"/>
            <a:ext cx="4176464" cy="1803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18698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dirty="0">
                <a:latin typeface="Roboto"/>
                <a:ea typeface="Roboto"/>
              </a:rPr>
              <a:t>Materiales procesables MEX</a:t>
            </a:r>
          </a:p>
        </p:txBody>
      </p:sp>
      <p:sp>
        <p:nvSpPr>
          <p:cNvPr id="6" name="Google Shape;1029;p44"/>
          <p:cNvSpPr txBox="1">
            <a:spLocks/>
          </p:cNvSpPr>
          <p:nvPr/>
        </p:nvSpPr>
        <p:spPr>
          <a:xfrm>
            <a:off x="457201" y="1018019"/>
            <a:ext cx="6019800" cy="286471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b="1" dirty="0">
                <a:latin typeface="Muli"/>
              </a:rPr>
              <a:t>Filamentos compuestos usando fibras</a:t>
            </a:r>
          </a:p>
          <a:p>
            <a:r>
              <a:rPr lang="es-ES" dirty="0">
                <a:latin typeface="Muli"/>
              </a:rPr>
              <a:t>Los compuestos de polímeros reforzados con fibra tienen un gran potencial en las industrias estructurales, incluidas las aplicaciones aeroespaciales, automotrices y energéticas, debido a sus altas propiedades mecánicas con poco peso. </a:t>
            </a:r>
          </a:p>
          <a:p>
            <a:endParaRPr lang="es-ES" dirty="0">
              <a:latin typeface="Muli"/>
            </a:endParaRPr>
          </a:p>
          <a:p>
            <a:r>
              <a:rPr lang="es-ES" dirty="0">
                <a:latin typeface="Muli"/>
              </a:rPr>
              <a:t>Tanto las fibras discontinuas (p. ej., fibras de vidrio troceadas, fibras de carbono troceadas y fibras cortas de basalto) como las fibras continuas (p. ej., fibras de vidrio, carbono y aramida) se utilizan como refuerzos para el composite, pero los composites reforzados con fibras continuas exhiben un alta rendimiento en comparación con los reforzados con discontinuas. Esto es así porque las fibras continuas normalmente tienen una orientación alineada en los composites.</a:t>
            </a:r>
            <a:endParaRPr lang="en-US" dirty="0">
              <a:latin typeface="Muli"/>
            </a:endParaRPr>
          </a:p>
          <a:p>
            <a:endParaRPr lang="en-US" dirty="0">
              <a:latin typeface="Muli"/>
            </a:endParaRPr>
          </a:p>
        </p:txBody>
      </p:sp>
      <p:pic>
        <p:nvPicPr>
          <p:cNvPr id="7" name="Picture 4" descr="FormFutura CarbonFil 3D Printing Filament">
            <a:extLst>
              <a:ext uri="{FF2B5EF4-FFF2-40B4-BE49-F238E27FC236}">
                <a16:creationId xmlns:a16="http://schemas.microsoft.com/office/drawing/2014/main" id="{A0F78A1C-9F9B-40DD-BD24-14B1F45ED3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3128" y="1372806"/>
            <a:ext cx="2694407" cy="192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56724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dirty="0"/>
              <a:t>Selección de materiales</a:t>
            </a:r>
          </a:p>
        </p:txBody>
      </p:sp>
      <p:sp>
        <p:nvSpPr>
          <p:cNvPr id="6" name="Google Shape;1029;p44"/>
          <p:cNvSpPr txBox="1">
            <a:spLocks/>
          </p:cNvSpPr>
          <p:nvPr/>
        </p:nvSpPr>
        <p:spPr>
          <a:xfrm>
            <a:off x="772642" y="950448"/>
            <a:ext cx="7598715" cy="382414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dirty="0">
                <a:latin typeface="Muli"/>
              </a:rPr>
              <a:t>Hay un par de consideraciones que deben tenerse en cuenta al buscar el mejor material que se adapte a sus necesidades. Estas consideraciones incluyen la aplicación, la función, la geometría y el procesamiento posterior.</a:t>
            </a:r>
          </a:p>
          <a:p>
            <a:pPr marL="285750" indent="-285750">
              <a:buFont typeface="Arial" panose="020B0604020202020204" pitchFamily="34" charset="0"/>
              <a:buChar char="•"/>
            </a:pPr>
            <a:r>
              <a:rPr lang="es-ES" b="1" dirty="0">
                <a:latin typeface="Muli"/>
              </a:rPr>
              <a:t>Aplicación. </a:t>
            </a:r>
            <a:r>
              <a:rPr lang="es-ES" dirty="0">
                <a:latin typeface="Muli"/>
              </a:rPr>
              <a:t>Al elegir un material para un determinado proyecto, es importante asegurarse de que el material pueda ofrecer las certificaciones requeridas para el proyecto. Por ejemplo, algunos proyectos requieren materiales que ofrezcan capacidades de esterilización, biocompatibilidad, certificaciones FDA, certificaciones ignífugas, resistencia química u otras certificaciones que pueden ser críticas.</a:t>
            </a:r>
          </a:p>
          <a:p>
            <a:pPr marL="285750" indent="-285750">
              <a:buFont typeface="Arial" panose="020B0604020202020204" pitchFamily="34" charset="0"/>
              <a:buChar char="•"/>
            </a:pPr>
            <a:r>
              <a:rPr lang="es-ES" b="1" dirty="0">
                <a:latin typeface="Muli"/>
              </a:rPr>
              <a:t>Función</a:t>
            </a:r>
            <a:r>
              <a:rPr lang="es-ES" dirty="0">
                <a:latin typeface="Muli"/>
              </a:rPr>
              <a:t>. Los materiales MEX están sujetos a pruebas extremas para responder a los tipos de tensiones que deben soportar y el nivel de exigencia del entorno en el que se destacará el material. La capacidad de un material para funcionar en una aplicación deseada depende en parte del diseño.</a:t>
            </a:r>
          </a:p>
          <a:p>
            <a:pPr marL="285750" indent="-285750">
              <a:buFont typeface="Arial" panose="020B0604020202020204" pitchFamily="34" charset="0"/>
              <a:buChar char="•"/>
            </a:pPr>
            <a:r>
              <a:rPr lang="es-ES" b="1" dirty="0">
                <a:latin typeface="Muli"/>
              </a:rPr>
              <a:t>Geometría</a:t>
            </a:r>
            <a:r>
              <a:rPr lang="es-ES" dirty="0">
                <a:latin typeface="Muli"/>
              </a:rPr>
              <a:t>. Es importante tener en cuenta las tolerancias dimensionales, los espesores de pared de diseño y la ejecución mínima de las características al elegir un material para MEX.</a:t>
            </a:r>
          </a:p>
          <a:p>
            <a:pPr marL="285750" indent="-285750">
              <a:buFont typeface="Arial" panose="020B0604020202020204" pitchFamily="34" charset="0"/>
              <a:buChar char="•"/>
            </a:pPr>
            <a:r>
              <a:rPr lang="es-ES" b="1" dirty="0">
                <a:latin typeface="Muli"/>
              </a:rPr>
              <a:t>Postproceso</a:t>
            </a:r>
            <a:r>
              <a:rPr lang="es-ES" dirty="0">
                <a:latin typeface="Muli"/>
              </a:rPr>
              <a:t>. Algunos materiales 3DP pueden adaptarse mejor a ciertos métodos </a:t>
            </a:r>
            <a:r>
              <a:rPr lang="es-ES">
                <a:latin typeface="Muli"/>
              </a:rPr>
              <a:t>de postproceso </a:t>
            </a:r>
            <a:r>
              <a:rPr lang="es-ES" dirty="0">
                <a:latin typeface="Muli"/>
              </a:rPr>
              <a:t>que otros.</a:t>
            </a:r>
            <a:endParaRPr lang="en-US" dirty="0">
              <a:latin typeface="Muli"/>
            </a:endParaRPr>
          </a:p>
        </p:txBody>
      </p:sp>
    </p:spTree>
    <p:extLst>
      <p:ext uri="{BB962C8B-B14F-4D97-AF65-F5344CB8AC3E}">
        <p14:creationId xmlns:p14="http://schemas.microsoft.com/office/powerpoint/2010/main" val="7453041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rcRect/>
          <a:stretch/>
        </p:blipFill>
        <p:spPr>
          <a:xfrm>
            <a:off x="4716016" y="1027092"/>
            <a:ext cx="3672408" cy="3560882"/>
          </a:xfrm>
          <a:prstGeom prst="rect">
            <a:avLst/>
          </a:prstGeom>
        </p:spPr>
      </p:pic>
      <p:sp>
        <p:nvSpPr>
          <p:cNvPr id="5" name="Título 4"/>
          <p:cNvSpPr>
            <a:spLocks noGrp="1"/>
          </p:cNvSpPr>
          <p:nvPr>
            <p:ph type="title"/>
          </p:nvPr>
        </p:nvSpPr>
        <p:spPr>
          <a:xfrm>
            <a:off x="971600" y="411510"/>
            <a:ext cx="6995700" cy="566400"/>
          </a:xfrm>
        </p:spPr>
        <p:txBody>
          <a:bodyPr/>
          <a:lstStyle/>
          <a:p>
            <a:r>
              <a:rPr lang="es-ES" dirty="0"/>
              <a:t>Terminología MEX</a:t>
            </a:r>
          </a:p>
        </p:txBody>
      </p:sp>
      <p:sp>
        <p:nvSpPr>
          <p:cNvPr id="6" name="Google Shape;1029;p44"/>
          <p:cNvSpPr txBox="1">
            <a:spLocks/>
          </p:cNvSpPr>
          <p:nvPr/>
        </p:nvSpPr>
        <p:spPr>
          <a:xfrm>
            <a:off x="1115616" y="1131590"/>
            <a:ext cx="3600400" cy="37063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a:latin typeface="Muli"/>
              </a:rPr>
              <a:t>FDM</a:t>
            </a:r>
          </a:p>
          <a:p>
            <a:r>
              <a:rPr lang="es-ES" dirty="0">
                <a:latin typeface="Muli"/>
              </a:rPr>
              <a:t>La tecnología de extrusión de material  fue desarrollada por primera vez en la década de 1980 por S. Scott </a:t>
            </a:r>
            <a:r>
              <a:rPr lang="es-ES" dirty="0" err="1">
                <a:latin typeface="Muli"/>
              </a:rPr>
              <a:t>Crump</a:t>
            </a:r>
            <a:r>
              <a:rPr lang="es-ES" dirty="0">
                <a:latin typeface="Muli"/>
              </a:rPr>
              <a:t> bajo el nombre registrado de Modelado por Deposición Fundida/</a:t>
            </a:r>
            <a:r>
              <a:rPr lang="en-US" dirty="0">
                <a:latin typeface="Muli"/>
              </a:rPr>
              <a:t> Fused Deposition Modeling</a:t>
            </a:r>
            <a:r>
              <a:rPr lang="es-ES" dirty="0">
                <a:latin typeface="Muli"/>
              </a:rPr>
              <a:t> (FDM). El término y su abreviatura FDM son marcas registradas de </a:t>
            </a:r>
            <a:r>
              <a:rPr lang="es-ES" dirty="0" err="1">
                <a:latin typeface="Muli"/>
              </a:rPr>
              <a:t>Stratasys</a:t>
            </a:r>
            <a:r>
              <a:rPr lang="es-ES" dirty="0">
                <a:latin typeface="Muli"/>
              </a:rPr>
              <a:t> </a:t>
            </a:r>
            <a:r>
              <a:rPr lang="es-ES" dirty="0" err="1">
                <a:latin typeface="Muli"/>
              </a:rPr>
              <a:t>Inc</a:t>
            </a:r>
            <a:r>
              <a:rPr lang="es-ES" dirty="0">
                <a:latin typeface="Muli"/>
              </a:rPr>
              <a:t>, una empresa cofundada por Scott </a:t>
            </a:r>
            <a:r>
              <a:rPr lang="es-ES" dirty="0" err="1">
                <a:latin typeface="Muli"/>
              </a:rPr>
              <a:t>Crump</a:t>
            </a:r>
            <a:r>
              <a:rPr lang="es-ES" dirty="0">
                <a:latin typeface="Muli"/>
              </a:rPr>
              <a:t>.</a:t>
            </a:r>
            <a:endParaRPr lang="en-US" dirty="0">
              <a:latin typeface="Muli"/>
            </a:endParaRPr>
          </a:p>
          <a:p>
            <a:endParaRPr lang="en-US" b="1" dirty="0">
              <a:latin typeface="Muli"/>
            </a:endParaRPr>
          </a:p>
          <a:p>
            <a:r>
              <a:rPr lang="en-US" b="1" dirty="0">
                <a:latin typeface="Muli"/>
              </a:rPr>
              <a:t>FFF</a:t>
            </a:r>
          </a:p>
          <a:p>
            <a:r>
              <a:rPr lang="es-ES" dirty="0">
                <a:latin typeface="Muli"/>
              </a:rPr>
              <a:t>La Fabricación de Filamentos Fundidos/</a:t>
            </a:r>
            <a:r>
              <a:rPr lang="en-US" dirty="0">
                <a:latin typeface="Muli"/>
              </a:rPr>
              <a:t> Fused Filament Fabrication</a:t>
            </a:r>
            <a:r>
              <a:rPr lang="es-ES" dirty="0">
                <a:latin typeface="Muli"/>
              </a:rPr>
              <a:t> (FFF) se incluye en esta categoría desarrollada por los miembros del proyecto </a:t>
            </a:r>
            <a:r>
              <a:rPr lang="es-ES" dirty="0" err="1">
                <a:latin typeface="Muli"/>
              </a:rPr>
              <a:t>RepRap</a:t>
            </a:r>
            <a:r>
              <a:rPr lang="es-ES" dirty="0">
                <a:latin typeface="Muli"/>
              </a:rPr>
              <a:t> y no tiene un uso restringido.</a:t>
            </a:r>
            <a:endParaRPr lang="en-US" dirty="0">
              <a:latin typeface="Muli"/>
            </a:endParaRPr>
          </a:p>
          <a:p>
            <a:endParaRPr lang="en-US" dirty="0">
              <a:latin typeface="Muli"/>
            </a:endParaRPr>
          </a:p>
          <a:p>
            <a:endParaRPr lang="en-US" dirty="0">
              <a:latin typeface="Muli"/>
            </a:endParaRPr>
          </a:p>
          <a:p>
            <a:endParaRPr lang="es-ES" dirty="0">
              <a:latin typeface="Muli"/>
            </a:endParaRPr>
          </a:p>
        </p:txBody>
      </p:sp>
    </p:spTree>
    <p:extLst>
      <p:ext uri="{BB962C8B-B14F-4D97-AF65-F5344CB8AC3E}">
        <p14:creationId xmlns:p14="http://schemas.microsoft.com/office/powerpoint/2010/main" val="42993589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50"/>
          <p:cNvSpPr txBox="1">
            <a:spLocks noGrp="1"/>
          </p:cNvSpPr>
          <p:nvPr>
            <p:ph type="title"/>
          </p:nvPr>
        </p:nvSpPr>
        <p:spPr>
          <a:xfrm>
            <a:off x="4896599" y="515198"/>
            <a:ext cx="4067888" cy="83020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ES" dirty="0"/>
              <a:t>Une cada material MEX con su aplicación</a:t>
            </a:r>
            <a:endParaRPr dirty="0"/>
          </a:p>
        </p:txBody>
      </p:sp>
      <p:sp>
        <p:nvSpPr>
          <p:cNvPr id="1168" name="Google Shape;1168;p50"/>
          <p:cNvSpPr/>
          <p:nvPr/>
        </p:nvSpPr>
        <p:spPr>
          <a:xfrm>
            <a:off x="298307" y="1379251"/>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0"/>
          <p:cNvSpPr/>
          <p:nvPr/>
        </p:nvSpPr>
        <p:spPr>
          <a:xfrm>
            <a:off x="1303550" y="1042800"/>
            <a:ext cx="3210300" cy="3210300"/>
          </a:xfrm>
          <a:prstGeom prst="roundRect">
            <a:avLst>
              <a:gd name="adj" fmla="val 16667"/>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70" name="Google Shape;1170;p50"/>
          <p:cNvPicPr preferRelativeResize="0"/>
          <p:nvPr/>
        </p:nvPicPr>
        <p:blipFill>
          <a:blip r:embed="rId3">
            <a:extLst>
              <a:ext uri="{28A0092B-C50C-407E-A947-70E740481C1C}">
                <a14:useLocalDpi xmlns:a14="http://schemas.microsoft.com/office/drawing/2010/main" val="0"/>
              </a:ext>
            </a:extLst>
          </a:blip>
          <a:stretch>
            <a:fillRect/>
          </a:stretch>
        </p:blipFill>
        <p:spPr>
          <a:xfrm>
            <a:off x="298307" y="1067438"/>
            <a:ext cx="3777640" cy="2886348"/>
          </a:xfrm>
          <a:prstGeom prst="roundRect">
            <a:avLst>
              <a:gd name="adj" fmla="val 16667"/>
            </a:avLst>
          </a:prstGeom>
          <a:noFill/>
          <a:ln>
            <a:noFill/>
          </a:ln>
        </p:spPr>
      </p:pic>
      <p:grpSp>
        <p:nvGrpSpPr>
          <p:cNvPr id="1171" name="Google Shape;1171;p50"/>
          <p:cNvGrpSpPr/>
          <p:nvPr/>
        </p:nvGrpSpPr>
        <p:grpSpPr>
          <a:xfrm>
            <a:off x="3008642" y="3795488"/>
            <a:ext cx="773208" cy="773394"/>
            <a:chOff x="1347125" y="349025"/>
            <a:chExt cx="4978800" cy="4980000"/>
          </a:xfrm>
        </p:grpSpPr>
        <p:sp>
          <p:nvSpPr>
            <p:cNvPr id="1172" name="Google Shape;1172;p5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4" name="Google Shape;1194;p50"/>
          <p:cNvSpPr/>
          <p:nvPr/>
        </p:nvSpPr>
        <p:spPr>
          <a:xfrm>
            <a:off x="3490075" y="716600"/>
            <a:ext cx="142200" cy="1422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0"/>
          <p:cNvSpPr/>
          <p:nvPr/>
        </p:nvSpPr>
        <p:spPr>
          <a:xfrm>
            <a:off x="3693850" y="858800"/>
            <a:ext cx="486600" cy="4866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67;p50"/>
          <p:cNvSpPr txBox="1">
            <a:spLocks/>
          </p:cNvSpPr>
          <p:nvPr/>
        </p:nvSpPr>
        <p:spPr>
          <a:xfrm>
            <a:off x="4973717" y="1862569"/>
            <a:ext cx="3913653" cy="19057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285750" indent="-285750">
              <a:buClr>
                <a:srgbClr val="343434"/>
              </a:buClr>
              <a:buSzPts val="1200"/>
              <a:buFont typeface="Arial" panose="020B0604020202020204" pitchFamily="34" charset="0"/>
              <a:buChar char="•"/>
              <a:defRPr>
                <a:solidFill>
                  <a:schemeClr val="tx1"/>
                </a:solidFill>
                <a:latin typeface="Muli"/>
                <a:ea typeface="Muli"/>
                <a:cs typeface="Muli"/>
              </a:defRPr>
            </a:lvl1pPr>
            <a:lvl2pPr marL="914400" indent="-304800" algn="ctr">
              <a:buClr>
                <a:srgbClr val="343434"/>
              </a:buClr>
              <a:buSzPts val="1200"/>
              <a:buFont typeface="Muli"/>
              <a:buNone/>
              <a:defRPr sz="1200">
                <a:solidFill>
                  <a:srgbClr val="343434"/>
                </a:solidFill>
                <a:latin typeface="Muli"/>
                <a:ea typeface="Muli"/>
                <a:cs typeface="Muli"/>
              </a:defRPr>
            </a:lvl2pPr>
            <a:lvl3pPr marL="1371600" indent="-304800" algn="ctr">
              <a:buClr>
                <a:srgbClr val="343434"/>
              </a:buClr>
              <a:buSzPts val="1200"/>
              <a:buFont typeface="Muli"/>
              <a:buNone/>
              <a:defRPr sz="1200">
                <a:solidFill>
                  <a:srgbClr val="343434"/>
                </a:solidFill>
                <a:latin typeface="Muli"/>
                <a:ea typeface="Muli"/>
                <a:cs typeface="Muli"/>
              </a:defRPr>
            </a:lvl3pPr>
            <a:lvl4pPr marL="1828800" indent="-304800" algn="ctr">
              <a:buClr>
                <a:srgbClr val="343434"/>
              </a:buClr>
              <a:buSzPts val="1200"/>
              <a:buFont typeface="Muli"/>
              <a:buNone/>
              <a:defRPr sz="1200">
                <a:solidFill>
                  <a:srgbClr val="343434"/>
                </a:solidFill>
                <a:latin typeface="Muli"/>
                <a:ea typeface="Muli"/>
                <a:cs typeface="Muli"/>
              </a:defRPr>
            </a:lvl4pPr>
            <a:lvl5pPr marL="2286000" indent="-304800" algn="ctr">
              <a:buClr>
                <a:srgbClr val="343434"/>
              </a:buClr>
              <a:buSzPts val="1200"/>
              <a:buFont typeface="Muli"/>
              <a:buNone/>
              <a:defRPr sz="1200">
                <a:solidFill>
                  <a:srgbClr val="343434"/>
                </a:solidFill>
                <a:latin typeface="Muli"/>
                <a:ea typeface="Muli"/>
                <a:cs typeface="Muli"/>
              </a:defRPr>
            </a:lvl5pPr>
            <a:lvl6pPr marL="2743200" indent="-304800" algn="ctr">
              <a:buClr>
                <a:srgbClr val="343434"/>
              </a:buClr>
              <a:buSzPts val="1200"/>
              <a:buFont typeface="Muli"/>
              <a:buNone/>
              <a:defRPr sz="1200">
                <a:solidFill>
                  <a:srgbClr val="343434"/>
                </a:solidFill>
                <a:latin typeface="Muli"/>
                <a:ea typeface="Muli"/>
                <a:cs typeface="Muli"/>
              </a:defRPr>
            </a:lvl6pPr>
            <a:lvl7pPr marL="3200400" indent="-304800" algn="ctr">
              <a:buClr>
                <a:srgbClr val="343434"/>
              </a:buClr>
              <a:buSzPts val="1200"/>
              <a:buFont typeface="Muli"/>
              <a:buNone/>
              <a:defRPr sz="1200">
                <a:solidFill>
                  <a:srgbClr val="343434"/>
                </a:solidFill>
                <a:latin typeface="Muli"/>
                <a:ea typeface="Muli"/>
                <a:cs typeface="Muli"/>
              </a:defRPr>
            </a:lvl7pPr>
            <a:lvl8pPr marL="3657600" indent="-304800" algn="ctr">
              <a:buClr>
                <a:srgbClr val="343434"/>
              </a:buClr>
              <a:buSzPts val="1200"/>
              <a:buFont typeface="Muli"/>
              <a:buNone/>
              <a:defRPr sz="1200">
                <a:solidFill>
                  <a:srgbClr val="343434"/>
                </a:solidFill>
                <a:latin typeface="Muli"/>
                <a:ea typeface="Muli"/>
                <a:cs typeface="Muli"/>
              </a:defRPr>
            </a:lvl8pPr>
            <a:lvl9pPr marL="4114800" indent="-304800" algn="ctr">
              <a:buClr>
                <a:srgbClr val="343434"/>
              </a:buClr>
              <a:buSzPts val="1200"/>
              <a:buFont typeface="Muli"/>
              <a:buNone/>
              <a:defRPr sz="1200">
                <a:solidFill>
                  <a:srgbClr val="343434"/>
                </a:solidFill>
                <a:latin typeface="Muli"/>
                <a:ea typeface="Muli"/>
                <a:cs typeface="Muli"/>
              </a:defRPr>
            </a:lvl9pPr>
          </a:lstStyle>
          <a:p>
            <a:r>
              <a:rPr lang="en-US" dirty="0"/>
              <a:t>PLA- biobased food packaging</a:t>
            </a:r>
          </a:p>
          <a:p>
            <a:r>
              <a:rPr lang="en-US" dirty="0"/>
              <a:t>ABS- LEGO bricks</a:t>
            </a:r>
          </a:p>
          <a:p>
            <a:r>
              <a:rPr lang="en-US" dirty="0"/>
              <a:t>Nylon/PA-</a:t>
            </a:r>
            <a:r>
              <a:rPr lang="es-ES" dirty="0"/>
              <a:t>Machine </a:t>
            </a:r>
            <a:r>
              <a:rPr lang="es-ES" dirty="0" err="1"/>
              <a:t>components</a:t>
            </a:r>
            <a:endParaRPr lang="en-US" dirty="0"/>
          </a:p>
          <a:p>
            <a:r>
              <a:rPr lang="en-US" dirty="0"/>
              <a:t>PETG- Transparent parts</a:t>
            </a:r>
          </a:p>
          <a:p>
            <a:endParaRPr lang="en-US" dirty="0"/>
          </a:p>
          <a:p>
            <a:endParaRPr lang="en-US" dirty="0"/>
          </a:p>
          <a:p>
            <a:pPr marL="0" indent="0">
              <a:buNone/>
            </a:pPr>
            <a:r>
              <a:rPr lang="en-US" dirty="0"/>
              <a:t>* Change answer by pictures</a:t>
            </a:r>
          </a:p>
        </p:txBody>
      </p:sp>
    </p:spTree>
    <p:extLst>
      <p:ext uri="{BB962C8B-B14F-4D97-AF65-F5344CB8AC3E}">
        <p14:creationId xmlns:p14="http://schemas.microsoft.com/office/powerpoint/2010/main" val="77324486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3956"/>
        <p:cNvGrpSpPr/>
        <p:nvPr/>
      </p:nvGrpSpPr>
      <p:grpSpPr>
        <a:xfrm>
          <a:off x="0" y="0"/>
          <a:ext cx="0" cy="0"/>
          <a:chOff x="0" y="0"/>
          <a:chExt cx="0" cy="0"/>
        </a:xfrm>
      </p:grpSpPr>
      <p:sp>
        <p:nvSpPr>
          <p:cNvPr id="3957" name="Google Shape;3957;p72"/>
          <p:cNvSpPr txBox="1">
            <a:spLocks noGrp="1"/>
          </p:cNvSpPr>
          <p:nvPr>
            <p:ph type="title"/>
          </p:nvPr>
        </p:nvSpPr>
        <p:spPr>
          <a:xfrm>
            <a:off x="771453" y="653153"/>
            <a:ext cx="7809300" cy="513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Resumen</a:t>
            </a:r>
            <a:endParaRPr dirty="0"/>
          </a:p>
        </p:txBody>
      </p:sp>
      <p:sp>
        <p:nvSpPr>
          <p:cNvPr id="3958" name="Google Shape;3958;p72"/>
          <p:cNvSpPr txBox="1">
            <a:spLocks noGrp="1"/>
          </p:cNvSpPr>
          <p:nvPr>
            <p:ph type="subTitle" idx="1"/>
          </p:nvPr>
        </p:nvSpPr>
        <p:spPr>
          <a:xfrm>
            <a:off x="1074149" y="1218173"/>
            <a:ext cx="4134345" cy="660750"/>
          </a:xfrm>
          <a:prstGeom prst="rect">
            <a:avLst/>
          </a:prstGeom>
        </p:spPr>
        <p:txBody>
          <a:bodyPr spcFirstLastPara="1" wrap="square" lIns="91425" tIns="91425" rIns="91425" bIns="91425" anchor="t" anchorCtr="0">
            <a:noAutofit/>
          </a:bodyPr>
          <a:lstStyle/>
          <a:p>
            <a:pPr marL="0" lvl="0" indent="0"/>
            <a:r>
              <a:rPr lang="es-ES" dirty="0"/>
              <a:t>La impresión 3D es el proceso de construcción de objetos mediante la creación de capas sucesivas de un material</a:t>
            </a:r>
          </a:p>
        </p:txBody>
      </p:sp>
      <p:sp>
        <p:nvSpPr>
          <p:cNvPr id="3959" name="Google Shape;3959;p72"/>
          <p:cNvSpPr txBox="1">
            <a:spLocks noGrp="1"/>
          </p:cNvSpPr>
          <p:nvPr>
            <p:ph type="subTitle" idx="2"/>
          </p:nvPr>
        </p:nvSpPr>
        <p:spPr>
          <a:xfrm>
            <a:off x="1074149" y="2468125"/>
            <a:ext cx="3577981" cy="411000"/>
          </a:xfrm>
          <a:prstGeom prst="rect">
            <a:avLst/>
          </a:prstGeom>
        </p:spPr>
        <p:txBody>
          <a:bodyPr spcFirstLastPara="1" wrap="square" lIns="91425" tIns="91425" rIns="91425" bIns="91425" anchor="t" anchorCtr="0">
            <a:noAutofit/>
          </a:bodyPr>
          <a:lstStyle/>
          <a:p>
            <a:pPr marL="0" lvl="0" indent="0"/>
            <a:r>
              <a:rPr lang="es-ES" dirty="0"/>
              <a:t>La extrusión de material (MEX) es un proceso AM en el que el material se dispensa selectivamente a través de una boquilla u orificio</a:t>
            </a:r>
          </a:p>
        </p:txBody>
      </p:sp>
      <p:sp>
        <p:nvSpPr>
          <p:cNvPr id="3960" name="Google Shape;3960;p72"/>
          <p:cNvSpPr txBox="1">
            <a:spLocks noGrp="1"/>
          </p:cNvSpPr>
          <p:nvPr>
            <p:ph type="subTitle" idx="3"/>
          </p:nvPr>
        </p:nvSpPr>
        <p:spPr>
          <a:xfrm>
            <a:off x="1074150" y="3445631"/>
            <a:ext cx="3413531" cy="805621"/>
          </a:xfrm>
          <a:prstGeom prst="rect">
            <a:avLst/>
          </a:prstGeom>
        </p:spPr>
        <p:txBody>
          <a:bodyPr spcFirstLastPara="1" wrap="square" lIns="91425" tIns="91425" rIns="91425" bIns="91425" anchor="t" anchorCtr="0">
            <a:noAutofit/>
          </a:bodyPr>
          <a:lstStyle/>
          <a:p>
            <a:pPr marL="0" indent="0" rtl="0"/>
            <a:r>
              <a:rPr lang="es-ES" dirty="0"/>
              <a:t>Entre los ejemplos de MEX es posible encontrar aplicaciones al COVID-19, el arte o la medicina. </a:t>
            </a:r>
          </a:p>
        </p:txBody>
      </p:sp>
      <p:sp>
        <p:nvSpPr>
          <p:cNvPr id="3962" name="Google Shape;3962;p72"/>
          <p:cNvSpPr txBox="1">
            <a:spLocks noGrp="1"/>
          </p:cNvSpPr>
          <p:nvPr>
            <p:ph type="subTitle" idx="5"/>
          </p:nvPr>
        </p:nvSpPr>
        <p:spPr>
          <a:xfrm>
            <a:off x="1074150" y="1906250"/>
            <a:ext cx="3475726" cy="411000"/>
          </a:xfrm>
          <a:prstGeom prst="rect">
            <a:avLst/>
          </a:prstGeom>
        </p:spPr>
        <p:txBody>
          <a:bodyPr spcFirstLastPara="1" wrap="square" lIns="91425" tIns="91425" rIns="91425" bIns="91425" anchor="t" anchorCtr="0">
            <a:noAutofit/>
          </a:bodyPr>
          <a:lstStyle/>
          <a:p>
            <a:pPr marL="0" lvl="0" indent="0"/>
            <a:r>
              <a:rPr lang="es-ES" dirty="0"/>
              <a:t>Se han establecido un total de siete categorías de procesos.</a:t>
            </a:r>
          </a:p>
        </p:txBody>
      </p:sp>
      <p:sp>
        <p:nvSpPr>
          <p:cNvPr id="3963" name="Google Shape;3963;p72"/>
          <p:cNvSpPr/>
          <p:nvPr/>
        </p:nvSpPr>
        <p:spPr>
          <a:xfrm>
            <a:off x="761000" y="1425848"/>
            <a:ext cx="245400" cy="245400"/>
          </a:xfrm>
          <a:prstGeom prst="mathPlus">
            <a:avLst>
              <a:gd name="adj1" fmla="val 23520"/>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72"/>
          <p:cNvSpPr/>
          <p:nvPr/>
        </p:nvSpPr>
        <p:spPr>
          <a:xfrm>
            <a:off x="761000" y="2005123"/>
            <a:ext cx="245400" cy="245400"/>
          </a:xfrm>
          <a:prstGeom prst="mathPlus">
            <a:avLst>
              <a:gd name="adj1" fmla="val 23520"/>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72"/>
          <p:cNvSpPr/>
          <p:nvPr/>
        </p:nvSpPr>
        <p:spPr>
          <a:xfrm>
            <a:off x="761000" y="2563473"/>
            <a:ext cx="245400" cy="245400"/>
          </a:xfrm>
          <a:prstGeom prst="mathPlus">
            <a:avLst>
              <a:gd name="adj1" fmla="val 23520"/>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72"/>
          <p:cNvSpPr/>
          <p:nvPr/>
        </p:nvSpPr>
        <p:spPr>
          <a:xfrm>
            <a:off x="761000" y="3537443"/>
            <a:ext cx="245400" cy="245400"/>
          </a:xfrm>
          <a:prstGeom prst="mathPlus">
            <a:avLst>
              <a:gd name="adj1" fmla="val 23520"/>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72"/>
          <p:cNvSpPr/>
          <p:nvPr/>
        </p:nvSpPr>
        <p:spPr>
          <a:xfrm>
            <a:off x="6100425" y="4568875"/>
            <a:ext cx="891600" cy="891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69" name="Google Shape;3969;p72"/>
          <p:cNvGrpSpPr/>
          <p:nvPr/>
        </p:nvGrpSpPr>
        <p:grpSpPr>
          <a:xfrm>
            <a:off x="7969792" y="3804684"/>
            <a:ext cx="1717686" cy="1718100"/>
            <a:chOff x="1347125" y="349025"/>
            <a:chExt cx="4978800" cy="4980000"/>
          </a:xfrm>
        </p:grpSpPr>
        <p:sp>
          <p:nvSpPr>
            <p:cNvPr id="3970" name="Google Shape;3970;p7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7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7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7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7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7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7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7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7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7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7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7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7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7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7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7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7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7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7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7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7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7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92" name="Google Shape;3992;p72"/>
          <p:cNvSpPr/>
          <p:nvPr/>
        </p:nvSpPr>
        <p:spPr>
          <a:xfrm>
            <a:off x="8767125" y="3650025"/>
            <a:ext cx="235500" cy="235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2" name="Imagen 7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2131" y="1462350"/>
            <a:ext cx="4472303" cy="3896170"/>
          </a:xfrm>
          <a:prstGeom prst="rect">
            <a:avLst/>
          </a:prstGeom>
        </p:spPr>
      </p:pic>
    </p:spTree>
    <p:extLst>
      <p:ext uri="{BB962C8B-B14F-4D97-AF65-F5344CB8AC3E}">
        <p14:creationId xmlns:p14="http://schemas.microsoft.com/office/powerpoint/2010/main" val="372712784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3956"/>
        <p:cNvGrpSpPr/>
        <p:nvPr/>
      </p:nvGrpSpPr>
      <p:grpSpPr>
        <a:xfrm>
          <a:off x="0" y="0"/>
          <a:ext cx="0" cy="0"/>
          <a:chOff x="0" y="0"/>
          <a:chExt cx="0" cy="0"/>
        </a:xfrm>
      </p:grpSpPr>
      <p:sp>
        <p:nvSpPr>
          <p:cNvPr id="3957" name="Google Shape;3957;p72"/>
          <p:cNvSpPr txBox="1">
            <a:spLocks noGrp="1"/>
          </p:cNvSpPr>
          <p:nvPr>
            <p:ph type="title"/>
          </p:nvPr>
        </p:nvSpPr>
        <p:spPr>
          <a:xfrm>
            <a:off x="771453" y="653153"/>
            <a:ext cx="7809300" cy="513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Resumen</a:t>
            </a:r>
            <a:endParaRPr dirty="0"/>
          </a:p>
        </p:txBody>
      </p:sp>
      <p:sp>
        <p:nvSpPr>
          <p:cNvPr id="3958" name="Google Shape;3958;p72"/>
          <p:cNvSpPr txBox="1">
            <a:spLocks noGrp="1"/>
          </p:cNvSpPr>
          <p:nvPr>
            <p:ph type="subTitle" idx="1"/>
          </p:nvPr>
        </p:nvSpPr>
        <p:spPr>
          <a:xfrm>
            <a:off x="1070461" y="1998347"/>
            <a:ext cx="3934400" cy="411000"/>
          </a:xfrm>
          <a:prstGeom prst="rect">
            <a:avLst/>
          </a:prstGeom>
        </p:spPr>
        <p:txBody>
          <a:bodyPr spcFirstLastPara="1" wrap="square" lIns="91425" tIns="91425" rIns="91425" bIns="91425" anchor="t" anchorCtr="0">
            <a:noAutofit/>
          </a:bodyPr>
          <a:lstStyle/>
          <a:p>
            <a:pPr marL="0" lvl="0" indent="0"/>
            <a:r>
              <a:rPr lang="es-ES" dirty="0"/>
              <a:t>Los polímeros más comunes en MEX son ABS, PLA, PET, PC, TPU y Nylon</a:t>
            </a:r>
          </a:p>
        </p:txBody>
      </p:sp>
      <p:sp>
        <p:nvSpPr>
          <p:cNvPr id="3959" name="Google Shape;3959;p72"/>
          <p:cNvSpPr txBox="1">
            <a:spLocks noGrp="1"/>
          </p:cNvSpPr>
          <p:nvPr>
            <p:ph type="subTitle" idx="2"/>
          </p:nvPr>
        </p:nvSpPr>
        <p:spPr>
          <a:xfrm>
            <a:off x="1074150" y="2516623"/>
            <a:ext cx="3475726" cy="1415391"/>
          </a:xfrm>
          <a:prstGeom prst="rect">
            <a:avLst/>
          </a:prstGeom>
        </p:spPr>
        <p:txBody>
          <a:bodyPr spcFirstLastPara="1" wrap="square" lIns="91425" tIns="91425" rIns="91425" bIns="91425" anchor="t" anchorCtr="0">
            <a:noAutofit/>
          </a:bodyPr>
          <a:lstStyle/>
          <a:p>
            <a:pPr marL="0" lvl="0" indent="0"/>
            <a:r>
              <a:rPr lang="es-ES" dirty="0"/>
              <a:t>Hoy en día, existen filamentos compuestos de polímeros mediante la mezcla de nanomateriales de carbono, biomateriales, metales y cerámicas en los polímeros.</a:t>
            </a:r>
          </a:p>
        </p:txBody>
      </p:sp>
      <p:sp>
        <p:nvSpPr>
          <p:cNvPr id="3963" name="Google Shape;3963;p72"/>
          <p:cNvSpPr/>
          <p:nvPr/>
        </p:nvSpPr>
        <p:spPr>
          <a:xfrm>
            <a:off x="761000" y="1425848"/>
            <a:ext cx="245400" cy="245400"/>
          </a:xfrm>
          <a:prstGeom prst="mathPlus">
            <a:avLst>
              <a:gd name="adj1" fmla="val 23520"/>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72"/>
          <p:cNvSpPr/>
          <p:nvPr/>
        </p:nvSpPr>
        <p:spPr>
          <a:xfrm>
            <a:off x="761000" y="2143663"/>
            <a:ext cx="245400" cy="245400"/>
          </a:xfrm>
          <a:prstGeom prst="mathPlus">
            <a:avLst>
              <a:gd name="adj1" fmla="val 23520"/>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72"/>
          <p:cNvSpPr/>
          <p:nvPr/>
        </p:nvSpPr>
        <p:spPr>
          <a:xfrm>
            <a:off x="761000" y="2611972"/>
            <a:ext cx="245400" cy="245400"/>
          </a:xfrm>
          <a:prstGeom prst="mathPlus">
            <a:avLst>
              <a:gd name="adj1" fmla="val 23520"/>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72"/>
          <p:cNvSpPr/>
          <p:nvPr/>
        </p:nvSpPr>
        <p:spPr>
          <a:xfrm>
            <a:off x="6100425" y="4568875"/>
            <a:ext cx="891600" cy="891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69" name="Google Shape;3969;p72"/>
          <p:cNvGrpSpPr/>
          <p:nvPr/>
        </p:nvGrpSpPr>
        <p:grpSpPr>
          <a:xfrm>
            <a:off x="7969792" y="3804684"/>
            <a:ext cx="1717686" cy="1718100"/>
            <a:chOff x="1347125" y="349025"/>
            <a:chExt cx="4978800" cy="4980000"/>
          </a:xfrm>
        </p:grpSpPr>
        <p:sp>
          <p:nvSpPr>
            <p:cNvPr id="3970" name="Google Shape;3970;p7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7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7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7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7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7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7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7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7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7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7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7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7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7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7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7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7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7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7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7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7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7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92" name="Google Shape;3992;p72"/>
          <p:cNvSpPr/>
          <p:nvPr/>
        </p:nvSpPr>
        <p:spPr>
          <a:xfrm>
            <a:off x="8767125" y="3650025"/>
            <a:ext cx="235500" cy="235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2" name="Imagen 7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2131" y="1462350"/>
            <a:ext cx="4472303" cy="3896170"/>
          </a:xfrm>
          <a:prstGeom prst="rect">
            <a:avLst/>
          </a:prstGeom>
        </p:spPr>
      </p:pic>
      <p:sp>
        <p:nvSpPr>
          <p:cNvPr id="44" name="CuadroTexto 43">
            <a:extLst>
              <a:ext uri="{FF2B5EF4-FFF2-40B4-BE49-F238E27FC236}">
                <a16:creationId xmlns:a16="http://schemas.microsoft.com/office/drawing/2014/main" id="{8481F768-A15F-4C92-9C3A-0EB2D64F5CC6}"/>
              </a:ext>
            </a:extLst>
          </p:cNvPr>
          <p:cNvSpPr txBox="1"/>
          <p:nvPr/>
        </p:nvSpPr>
        <p:spPr>
          <a:xfrm>
            <a:off x="1070461" y="1318618"/>
            <a:ext cx="4083430" cy="738664"/>
          </a:xfrm>
          <a:prstGeom prst="rect">
            <a:avLst/>
          </a:prstGeom>
          <a:noFill/>
        </p:spPr>
        <p:txBody>
          <a:bodyPr wrap="square">
            <a:spAutoFit/>
          </a:bodyPr>
          <a:lstStyle/>
          <a:p>
            <a:pPr marL="0" lvl="0" indent="0"/>
            <a:r>
              <a:rPr lang="es-ES" dirty="0">
                <a:solidFill>
                  <a:schemeClr val="dk2"/>
                </a:solidFill>
                <a:latin typeface="Muli"/>
                <a:sym typeface="Muli"/>
              </a:rPr>
              <a:t>Las materias primas más comunes en MEX son polímeros, polímeros con infusión de metal y compuestos.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4029"/>
        <p:cNvGrpSpPr/>
        <p:nvPr/>
      </p:nvGrpSpPr>
      <p:grpSpPr>
        <a:xfrm>
          <a:off x="0" y="0"/>
          <a:ext cx="0" cy="0"/>
          <a:chOff x="0" y="0"/>
          <a:chExt cx="0" cy="0"/>
        </a:xfrm>
      </p:grpSpPr>
      <p:sp>
        <p:nvSpPr>
          <p:cNvPr id="4030" name="Google Shape;4030;p73"/>
          <p:cNvSpPr txBox="1">
            <a:spLocks noGrp="1"/>
          </p:cNvSpPr>
          <p:nvPr>
            <p:ph type="title"/>
          </p:nvPr>
        </p:nvSpPr>
        <p:spPr>
          <a:xfrm>
            <a:off x="2310324" y="1530927"/>
            <a:ext cx="6833676" cy="1981201"/>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solidFill>
                  <a:schemeClr val="lt2"/>
                </a:solidFill>
              </a:rPr>
              <a:t>¡</a:t>
            </a:r>
            <a:r>
              <a:rPr lang="en-US" dirty="0" err="1">
                <a:solidFill>
                  <a:schemeClr val="lt2"/>
                </a:solidFill>
              </a:rPr>
              <a:t>Enhorabuena</a:t>
            </a:r>
            <a:r>
              <a:rPr lang="en-US" dirty="0">
                <a:solidFill>
                  <a:schemeClr val="lt2"/>
                </a:solidFill>
              </a:rPr>
              <a:t>!</a:t>
            </a:r>
            <a:br>
              <a:rPr lang="en-US" sz="3600" dirty="0">
                <a:solidFill>
                  <a:schemeClr val="lt2"/>
                </a:solidFill>
              </a:rPr>
            </a:br>
            <a:br>
              <a:rPr lang="en-US" sz="3600" dirty="0">
                <a:solidFill>
                  <a:schemeClr val="lt2"/>
                </a:solidFill>
              </a:rPr>
            </a:br>
            <a:r>
              <a:rPr lang="en-US" sz="3600" dirty="0">
                <a:solidFill>
                  <a:schemeClr val="lt2"/>
                </a:solidFill>
              </a:rPr>
              <a:t>Has </a:t>
            </a:r>
            <a:r>
              <a:rPr lang="en-US" sz="3600" dirty="0" err="1">
                <a:solidFill>
                  <a:schemeClr val="lt2"/>
                </a:solidFill>
              </a:rPr>
              <a:t>completado</a:t>
            </a:r>
            <a:r>
              <a:rPr lang="en-US" sz="3600" dirty="0">
                <a:solidFill>
                  <a:schemeClr val="lt2"/>
                </a:solidFill>
              </a:rPr>
              <a:t> la </a:t>
            </a:r>
            <a:r>
              <a:rPr lang="en-US" sz="3600" dirty="0" err="1">
                <a:solidFill>
                  <a:schemeClr val="lt2"/>
                </a:solidFill>
              </a:rPr>
              <a:t>unidad</a:t>
            </a:r>
            <a:r>
              <a:rPr lang="en-US" sz="3600" dirty="0">
                <a:solidFill>
                  <a:schemeClr val="lt2"/>
                </a:solidFill>
              </a:rPr>
              <a:t>.</a:t>
            </a:r>
            <a:endParaRPr sz="3600" dirty="0">
              <a:solidFill>
                <a:schemeClr val="lt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28"/>
        <p:cNvGrpSpPr/>
        <p:nvPr/>
      </p:nvGrpSpPr>
      <p:grpSpPr>
        <a:xfrm>
          <a:off x="0" y="0"/>
          <a:ext cx="0" cy="0"/>
          <a:chOff x="0" y="0"/>
          <a:chExt cx="0" cy="0"/>
        </a:xfrm>
      </p:grpSpPr>
      <p:sp>
        <p:nvSpPr>
          <p:cNvPr id="3729" name="Google Shape;3729;p64"/>
          <p:cNvSpPr txBox="1">
            <a:spLocks noGrp="1"/>
          </p:cNvSpPr>
          <p:nvPr>
            <p:ph type="title"/>
          </p:nvPr>
        </p:nvSpPr>
        <p:spPr>
          <a:xfrm>
            <a:off x="1074150" y="384048"/>
            <a:ext cx="6995700" cy="43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Proceso MEX</a:t>
            </a:r>
            <a:endParaRPr dirty="0"/>
          </a:p>
        </p:txBody>
      </p:sp>
      <p:pic>
        <p:nvPicPr>
          <p:cNvPr id="52" name="Imagen 51">
            <a:extLst>
              <a:ext uri="{FF2B5EF4-FFF2-40B4-BE49-F238E27FC236}">
                <a16:creationId xmlns:a16="http://schemas.microsoft.com/office/drawing/2014/main" id="{01B9E56F-EE52-4FC4-ABFE-0EF791F6FA8A}"/>
              </a:ext>
            </a:extLst>
          </p:cNvPr>
          <p:cNvPicPr>
            <a:picLocks noChangeAspect="1"/>
          </p:cNvPicPr>
          <p:nvPr/>
        </p:nvPicPr>
        <p:blipFill>
          <a:blip r:embed="rId3"/>
          <a:srcRect/>
          <a:stretch/>
        </p:blipFill>
        <p:spPr>
          <a:xfrm>
            <a:off x="28899" y="1711036"/>
            <a:ext cx="8914209" cy="1894808"/>
          </a:xfrm>
          <a:prstGeom prst="rect">
            <a:avLst/>
          </a:prstGeom>
        </p:spPr>
      </p:pic>
    </p:spTree>
    <p:extLst>
      <p:ext uri="{BB962C8B-B14F-4D97-AF65-F5344CB8AC3E}">
        <p14:creationId xmlns:p14="http://schemas.microsoft.com/office/powerpoint/2010/main" val="2172732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6000" r="-16000"/>
          </a:stretch>
        </a:blipFill>
        <a:effectLst/>
      </p:bgPr>
    </p:bg>
    <p:spTree>
      <p:nvGrpSpPr>
        <p:cNvPr id="1" name="Shape 1294"/>
        <p:cNvGrpSpPr/>
        <p:nvPr/>
      </p:nvGrpSpPr>
      <p:grpSpPr>
        <a:xfrm>
          <a:off x="0" y="0"/>
          <a:ext cx="0" cy="0"/>
          <a:chOff x="0" y="0"/>
          <a:chExt cx="0" cy="0"/>
        </a:xfrm>
      </p:grpSpPr>
      <p:sp>
        <p:nvSpPr>
          <p:cNvPr id="1295" name="Google Shape;1295;p53"/>
          <p:cNvSpPr/>
          <p:nvPr/>
        </p:nvSpPr>
        <p:spPr>
          <a:xfrm>
            <a:off x="5292080" y="3420904"/>
            <a:ext cx="3714900" cy="1698600"/>
          </a:xfrm>
          <a:prstGeom prst="roundRect">
            <a:avLst>
              <a:gd name="adj" fmla="val 16667"/>
            </a:avLst>
          </a:prstGeom>
          <a:solidFill>
            <a:srgbClr val="00899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53"/>
          <p:cNvSpPr/>
          <p:nvPr/>
        </p:nvSpPr>
        <p:spPr>
          <a:xfrm>
            <a:off x="5199255" y="3282354"/>
            <a:ext cx="3714900" cy="1753500"/>
          </a:xfrm>
          <a:prstGeom prst="roundRect">
            <a:avLst>
              <a:gd name="adj" fmla="val 16667"/>
            </a:avLst>
          </a:prstGeom>
          <a:solidFill>
            <a:srgbClr val="F0F7E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53"/>
          <p:cNvSpPr txBox="1">
            <a:spLocks noGrp="1"/>
          </p:cNvSpPr>
          <p:nvPr>
            <p:ph type="title"/>
          </p:nvPr>
        </p:nvSpPr>
        <p:spPr>
          <a:xfrm>
            <a:off x="5440380" y="3692429"/>
            <a:ext cx="3201300" cy="1017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Piezas MEX</a:t>
            </a:r>
            <a:endParaRPr dirty="0"/>
          </a:p>
        </p:txBody>
      </p:sp>
      <p:sp>
        <p:nvSpPr>
          <p:cNvPr id="1321" name="Google Shape;1321;p53"/>
          <p:cNvSpPr/>
          <p:nvPr/>
        </p:nvSpPr>
        <p:spPr>
          <a:xfrm>
            <a:off x="561600" y="3776600"/>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53"/>
          <p:cNvSpPr/>
          <p:nvPr/>
        </p:nvSpPr>
        <p:spPr>
          <a:xfrm rot="2539751">
            <a:off x="7373540" y="-3610679"/>
            <a:ext cx="3172176" cy="4788852"/>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53"/>
          <p:cNvSpPr/>
          <p:nvPr/>
        </p:nvSpPr>
        <p:spPr>
          <a:xfrm rot="9266724">
            <a:off x="7693752" y="915166"/>
            <a:ext cx="251060" cy="25106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20046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62"/>
          <p:cNvSpPr/>
          <p:nvPr/>
        </p:nvSpPr>
        <p:spPr>
          <a:xfrm>
            <a:off x="629225" y="1213175"/>
            <a:ext cx="3720900" cy="2561100"/>
          </a:xfrm>
          <a:prstGeom prst="roundRect">
            <a:avLst>
              <a:gd name="adj" fmla="val 16667"/>
            </a:avLst>
          </a:prstGeom>
          <a:solidFill>
            <a:srgbClr val="F0F7E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66" name="Google Shape;3666;p62"/>
          <p:cNvPicPr preferRelativeResize="0"/>
          <p:nvPr/>
        </p:nvPicPr>
        <p:blipFill rotWithShape="1">
          <a:blip r:embed="rId4">
            <a:alphaModFix/>
          </a:blip>
          <a:srcRect l="1569" r="1578"/>
          <a:stretch/>
        </p:blipFill>
        <p:spPr>
          <a:xfrm>
            <a:off x="640575" y="1202900"/>
            <a:ext cx="3720900" cy="2561100"/>
          </a:xfrm>
          <a:prstGeom prst="roundRect">
            <a:avLst>
              <a:gd name="adj" fmla="val 16667"/>
            </a:avLst>
          </a:prstGeom>
          <a:noFill/>
          <a:ln>
            <a:noFill/>
          </a:ln>
        </p:spPr>
      </p:pic>
      <p:sp>
        <p:nvSpPr>
          <p:cNvPr id="3667" name="Google Shape;3667;p62"/>
          <p:cNvSpPr txBox="1">
            <a:spLocks noGrp="1"/>
          </p:cNvSpPr>
          <p:nvPr>
            <p:ph type="subTitle" idx="1"/>
          </p:nvPr>
        </p:nvSpPr>
        <p:spPr>
          <a:xfrm>
            <a:off x="2942055" y="2553935"/>
            <a:ext cx="3040800" cy="77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can insert a video to better explain your ideas</a:t>
            </a:r>
            <a:endParaRPr/>
          </a:p>
        </p:txBody>
      </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62"/>
          <p:cNvSpPr/>
          <p:nvPr/>
        </p:nvSpPr>
        <p:spPr>
          <a:xfrm>
            <a:off x="2266111" y="2210369"/>
            <a:ext cx="566724" cy="566724"/>
          </a:xfrm>
          <a:custGeom>
            <a:avLst/>
            <a:gdLst/>
            <a:ahLst/>
            <a:cxnLst/>
            <a:rect l="l" t="t" r="r" b="b"/>
            <a:pathLst>
              <a:path w="208163" h="208163" extrusionOk="0">
                <a:moveTo>
                  <a:pt x="79632" y="48546"/>
                </a:moveTo>
                <a:cubicBezTo>
                  <a:pt x="80399" y="48546"/>
                  <a:pt x="81191" y="48783"/>
                  <a:pt x="81877" y="49126"/>
                </a:cubicBezTo>
                <a:lnTo>
                  <a:pt x="158203" y="101306"/>
                </a:lnTo>
                <a:cubicBezTo>
                  <a:pt x="159036" y="101861"/>
                  <a:pt x="159591" y="102971"/>
                  <a:pt x="159591" y="104081"/>
                </a:cubicBezTo>
                <a:cubicBezTo>
                  <a:pt x="159591" y="105191"/>
                  <a:pt x="159036" y="106302"/>
                  <a:pt x="158203" y="106857"/>
                </a:cubicBezTo>
                <a:lnTo>
                  <a:pt x="81877" y="159036"/>
                </a:lnTo>
                <a:cubicBezTo>
                  <a:pt x="81045" y="159314"/>
                  <a:pt x="80489" y="159591"/>
                  <a:pt x="79934" y="159591"/>
                </a:cubicBezTo>
                <a:cubicBezTo>
                  <a:pt x="79379" y="159591"/>
                  <a:pt x="78547" y="159591"/>
                  <a:pt x="78269" y="159314"/>
                </a:cubicBezTo>
                <a:cubicBezTo>
                  <a:pt x="77159" y="158481"/>
                  <a:pt x="76326" y="157371"/>
                  <a:pt x="76326" y="156260"/>
                </a:cubicBezTo>
                <a:lnTo>
                  <a:pt x="76326" y="52179"/>
                </a:lnTo>
                <a:cubicBezTo>
                  <a:pt x="76326" y="50792"/>
                  <a:pt x="77159" y="49681"/>
                  <a:pt x="78269" y="48849"/>
                </a:cubicBezTo>
                <a:cubicBezTo>
                  <a:pt x="78693" y="48637"/>
                  <a:pt x="79158" y="48546"/>
                  <a:pt x="79632" y="48546"/>
                </a:cubicBezTo>
                <a:close/>
                <a:moveTo>
                  <a:pt x="104081" y="0"/>
                </a:moveTo>
                <a:cubicBezTo>
                  <a:pt x="46628" y="0"/>
                  <a:pt x="0" y="46628"/>
                  <a:pt x="0" y="104081"/>
                </a:cubicBezTo>
                <a:cubicBezTo>
                  <a:pt x="0" y="161534"/>
                  <a:pt x="46628" y="208162"/>
                  <a:pt x="104081" y="208162"/>
                </a:cubicBezTo>
                <a:cubicBezTo>
                  <a:pt x="161534" y="208162"/>
                  <a:pt x="208162" y="161534"/>
                  <a:pt x="208162" y="104081"/>
                </a:cubicBezTo>
                <a:cubicBezTo>
                  <a:pt x="208162" y="46628"/>
                  <a:pt x="161534" y="0"/>
                  <a:pt x="104081" y="0"/>
                </a:cubicBezTo>
                <a:close/>
              </a:path>
            </a:pathLst>
          </a:custGeom>
          <a:noFill/>
          <a:ln w="28575" cap="flat" cmpd="sng">
            <a:solidFill>
              <a:srgbClr val="FF72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CuadroTexto 80">
            <a:extLst>
              <a:ext uri="{FF2B5EF4-FFF2-40B4-BE49-F238E27FC236}">
                <a16:creationId xmlns:a16="http://schemas.microsoft.com/office/drawing/2014/main" id="{01DFCD52-C7BE-4718-B597-B042652C4166}"/>
              </a:ext>
            </a:extLst>
          </p:cNvPr>
          <p:cNvSpPr txBox="1"/>
          <p:nvPr/>
        </p:nvSpPr>
        <p:spPr>
          <a:xfrm>
            <a:off x="2838317" y="4701472"/>
            <a:ext cx="5337462" cy="307777"/>
          </a:xfrm>
          <a:prstGeom prst="rect">
            <a:avLst/>
          </a:prstGeom>
          <a:noFill/>
        </p:spPr>
        <p:txBody>
          <a:bodyPr wrap="square">
            <a:spAutoFit/>
          </a:bodyPr>
          <a:lstStyle/>
          <a:p>
            <a:r>
              <a:rPr lang="es-ES" sz="1400" b="0" i="0" u="none" strike="noStrike" baseline="0" dirty="0">
                <a:latin typeface="Muli" panose="02000503000000000000"/>
              </a:rPr>
              <a:t>https://www.youtube.com/watch?v=rkUILe3zv98</a:t>
            </a:r>
            <a:endParaRPr lang="es-ES" dirty="0">
              <a:latin typeface="Muli" panose="02000503000000000000"/>
            </a:endParaRPr>
          </a:p>
        </p:txBody>
      </p:sp>
      <p:pic>
        <p:nvPicPr>
          <p:cNvPr id="3" name="rkUILe3zv98"/>
          <p:cNvPicPr>
            <a:picLocks noRot="1" noChangeAspect="1"/>
          </p:cNvPicPr>
          <p:nvPr>
            <a:videoFile r:link="rId1"/>
          </p:nvPr>
        </p:nvPicPr>
        <p:blipFill>
          <a:blip r:embed="rId5"/>
          <a:stretch>
            <a:fillRect/>
          </a:stretch>
        </p:blipFill>
        <p:spPr>
          <a:xfrm>
            <a:off x="640575" y="170580"/>
            <a:ext cx="7902830" cy="4445342"/>
          </a:xfrm>
          <a:prstGeom prst="rect">
            <a:avLst/>
          </a:prstGeom>
        </p:spPr>
      </p:pic>
    </p:spTree>
    <p:extLst>
      <p:ext uri="{BB962C8B-B14F-4D97-AF65-F5344CB8AC3E}">
        <p14:creationId xmlns:p14="http://schemas.microsoft.com/office/powerpoint/2010/main" val="15146286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dirty="0"/>
              <a:t>Ejemplos MEX. COVID-19</a:t>
            </a:r>
          </a:p>
        </p:txBody>
      </p:sp>
      <p:sp>
        <p:nvSpPr>
          <p:cNvPr id="8" name="Rectangle 5"/>
          <p:cNvSpPr/>
          <p:nvPr/>
        </p:nvSpPr>
        <p:spPr>
          <a:xfrm>
            <a:off x="1461655" y="2954588"/>
            <a:ext cx="1392844" cy="276999"/>
          </a:xfrm>
          <a:prstGeom prst="rect">
            <a:avLst/>
          </a:prstGeom>
        </p:spPr>
        <p:txBody>
          <a:bodyPr wrap="square">
            <a:spAutoFit/>
          </a:bodyPr>
          <a:lstStyle/>
          <a:p>
            <a:pPr algn="just"/>
            <a:r>
              <a:rPr lang="en-GB" sz="1200" b="1" dirty="0">
                <a:solidFill>
                  <a:schemeClr val="accent1"/>
                </a:solidFill>
                <a:latin typeface="Muli" panose="02000503000000000000" pitchFamily="2" charset="0"/>
              </a:rPr>
              <a:t>Anillo de </a:t>
            </a:r>
            <a:r>
              <a:rPr lang="en-GB" sz="1200" b="1" dirty="0" err="1">
                <a:solidFill>
                  <a:schemeClr val="accent1"/>
                </a:solidFill>
                <a:latin typeface="Muli" panose="02000503000000000000" pitchFamily="2" charset="0"/>
              </a:rPr>
              <a:t>jabón</a:t>
            </a:r>
            <a:endParaRPr lang="en-GB" sz="1200" b="1" dirty="0">
              <a:solidFill>
                <a:schemeClr val="accent1"/>
              </a:solidFill>
              <a:latin typeface="Muli" panose="02000503000000000000" pitchFamily="2" charset="0"/>
            </a:endParaRPr>
          </a:p>
        </p:txBody>
      </p:sp>
      <p:pic>
        <p:nvPicPr>
          <p:cNvPr id="1026" name="Picture 2">
            <a:extLst>
              <a:ext uri="{FF2B5EF4-FFF2-40B4-BE49-F238E27FC236}">
                <a16:creationId xmlns:a16="http://schemas.microsoft.com/office/drawing/2014/main" id="{16A1BE58-9716-485C-968E-C5F96AEBDC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275606"/>
            <a:ext cx="2829694" cy="16169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presión 3D covid-19">
            <a:extLst>
              <a:ext uri="{FF2B5EF4-FFF2-40B4-BE49-F238E27FC236}">
                <a16:creationId xmlns:a16="http://schemas.microsoft.com/office/drawing/2014/main" id="{D9E3A6FA-10AA-4429-9887-5AA5244A14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1310106"/>
            <a:ext cx="2829694" cy="161696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5">
            <a:extLst>
              <a:ext uri="{FF2B5EF4-FFF2-40B4-BE49-F238E27FC236}">
                <a16:creationId xmlns:a16="http://schemas.microsoft.com/office/drawing/2014/main" id="{4BBFBF11-24F9-49D2-B034-595D185EF9E4}"/>
              </a:ext>
            </a:extLst>
          </p:cNvPr>
          <p:cNvSpPr/>
          <p:nvPr/>
        </p:nvSpPr>
        <p:spPr>
          <a:xfrm>
            <a:off x="4239491" y="2976359"/>
            <a:ext cx="3932909" cy="276999"/>
          </a:xfrm>
          <a:prstGeom prst="rect">
            <a:avLst/>
          </a:prstGeom>
        </p:spPr>
        <p:txBody>
          <a:bodyPr wrap="square">
            <a:spAutoFit/>
          </a:bodyPr>
          <a:lstStyle/>
          <a:p>
            <a:pPr algn="just"/>
            <a:r>
              <a:rPr lang="en-GB" sz="1200" b="1" dirty="0" err="1">
                <a:solidFill>
                  <a:schemeClr val="accent1"/>
                </a:solidFill>
                <a:latin typeface="Muli" panose="02000503000000000000" pitchFamily="2" charset="0"/>
              </a:rPr>
              <a:t>Máscaras</a:t>
            </a:r>
            <a:r>
              <a:rPr lang="en-GB" sz="1200" b="1" dirty="0">
                <a:solidFill>
                  <a:schemeClr val="accent1"/>
                </a:solidFill>
                <a:latin typeface="Muli" panose="02000503000000000000" pitchFamily="2" charset="0"/>
              </a:rPr>
              <a:t> de </a:t>
            </a:r>
            <a:r>
              <a:rPr lang="en-GB" sz="1200" b="1" dirty="0" err="1">
                <a:solidFill>
                  <a:schemeClr val="accent1"/>
                </a:solidFill>
                <a:latin typeface="Muli" panose="02000503000000000000" pitchFamily="2" charset="0"/>
              </a:rPr>
              <a:t>buceo</a:t>
            </a:r>
            <a:r>
              <a:rPr lang="en-GB" sz="1200" b="1" dirty="0">
                <a:solidFill>
                  <a:schemeClr val="accent1"/>
                </a:solidFill>
                <a:latin typeface="Muli" panose="02000503000000000000" pitchFamily="2" charset="0"/>
              </a:rPr>
              <a:t> de Decathlon para </a:t>
            </a:r>
            <a:r>
              <a:rPr lang="en-GB" sz="1200" b="1" dirty="0" err="1">
                <a:solidFill>
                  <a:schemeClr val="accent1"/>
                </a:solidFill>
                <a:latin typeface="Muli" panose="02000503000000000000" pitchFamily="2" charset="0"/>
              </a:rPr>
              <a:t>hospitales</a:t>
            </a:r>
            <a:endParaRPr lang="en-GB" sz="1200" b="1" dirty="0">
              <a:solidFill>
                <a:schemeClr val="accent1"/>
              </a:solidFill>
              <a:latin typeface="Muli" panose="02000503000000000000" pitchFamily="2" charset="0"/>
            </a:endParaRPr>
          </a:p>
        </p:txBody>
      </p:sp>
      <p:pic>
        <p:nvPicPr>
          <p:cNvPr id="1030" name="Picture 6" descr="impresión 3D covid-19">
            <a:extLst>
              <a:ext uri="{FF2B5EF4-FFF2-40B4-BE49-F238E27FC236}">
                <a16:creationId xmlns:a16="http://schemas.microsoft.com/office/drawing/2014/main" id="{4A7E42AA-B641-4921-9E1D-9E6F088D9D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832" y="3315597"/>
            <a:ext cx="2316310" cy="132360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5">
            <a:extLst>
              <a:ext uri="{FF2B5EF4-FFF2-40B4-BE49-F238E27FC236}">
                <a16:creationId xmlns:a16="http://schemas.microsoft.com/office/drawing/2014/main" id="{4ABC99B6-A41D-49A9-9635-D0DE9C363C92}"/>
              </a:ext>
            </a:extLst>
          </p:cNvPr>
          <p:cNvSpPr/>
          <p:nvPr/>
        </p:nvSpPr>
        <p:spPr>
          <a:xfrm>
            <a:off x="2854499" y="4759452"/>
            <a:ext cx="2829693" cy="276999"/>
          </a:xfrm>
          <a:prstGeom prst="rect">
            <a:avLst/>
          </a:prstGeom>
        </p:spPr>
        <p:txBody>
          <a:bodyPr wrap="square">
            <a:spAutoFit/>
          </a:bodyPr>
          <a:lstStyle/>
          <a:p>
            <a:pPr algn="ctr"/>
            <a:r>
              <a:rPr lang="en-GB" sz="1200" b="1" dirty="0" err="1">
                <a:solidFill>
                  <a:schemeClr val="accent1"/>
                </a:solidFill>
                <a:latin typeface="Muli" panose="02000503000000000000" pitchFamily="2" charset="0"/>
              </a:rPr>
              <a:t>Pomos</a:t>
            </a:r>
            <a:r>
              <a:rPr lang="en-GB" sz="1200" b="1" dirty="0">
                <a:solidFill>
                  <a:schemeClr val="accent1"/>
                </a:solidFill>
                <a:latin typeface="Muli" panose="02000503000000000000" pitchFamily="2" charset="0"/>
              </a:rPr>
              <a:t> sin </a:t>
            </a:r>
            <a:r>
              <a:rPr lang="en-GB" sz="1200" b="1" dirty="0" err="1">
                <a:solidFill>
                  <a:schemeClr val="accent1"/>
                </a:solidFill>
                <a:latin typeface="Muli" panose="02000503000000000000" pitchFamily="2" charset="0"/>
              </a:rPr>
              <a:t>contacto</a:t>
            </a:r>
            <a:endParaRPr lang="en-GB" sz="1200" b="1" dirty="0">
              <a:solidFill>
                <a:schemeClr val="accent1"/>
              </a:solidFill>
              <a:latin typeface="Muli" panose="02000503000000000000" pitchFamily="2" charset="0"/>
            </a:endParaRPr>
          </a:p>
        </p:txBody>
      </p:sp>
    </p:spTree>
    <p:extLst>
      <p:ext uri="{BB962C8B-B14F-4D97-AF65-F5344CB8AC3E}">
        <p14:creationId xmlns:p14="http://schemas.microsoft.com/office/powerpoint/2010/main" val="2476762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dirty="0"/>
              <a:t>Ejemplos MEX. COVID-19</a:t>
            </a:r>
          </a:p>
        </p:txBody>
      </p:sp>
      <p:pic>
        <p:nvPicPr>
          <p:cNvPr id="2" name="Elementos multimedia en línea 1" title="PULSE: Changing habits for the better">
            <a:hlinkClick r:id="" action="ppaction://media"/>
            <a:extLst>
              <a:ext uri="{FF2B5EF4-FFF2-40B4-BE49-F238E27FC236}">
                <a16:creationId xmlns:a16="http://schemas.microsoft.com/office/drawing/2014/main" id="{3C74554C-F692-41C3-BB67-D1EEA9390E8B}"/>
              </a:ext>
            </a:extLst>
          </p:cNvPr>
          <p:cNvPicPr>
            <a:picLocks noRot="1" noChangeAspect="1"/>
          </p:cNvPicPr>
          <p:nvPr>
            <a:videoFile r:link="rId1"/>
          </p:nvPr>
        </p:nvPicPr>
        <p:blipFill>
          <a:blip r:embed="rId4"/>
          <a:stretch>
            <a:fillRect/>
          </a:stretch>
        </p:blipFill>
        <p:spPr>
          <a:xfrm>
            <a:off x="1691680" y="1203598"/>
            <a:ext cx="5972203" cy="3374295"/>
          </a:xfrm>
          <a:prstGeom prst="rect">
            <a:avLst/>
          </a:prstGeom>
        </p:spPr>
      </p:pic>
    </p:spTree>
    <p:extLst>
      <p:ext uri="{BB962C8B-B14F-4D97-AF65-F5344CB8AC3E}">
        <p14:creationId xmlns:p14="http://schemas.microsoft.com/office/powerpoint/2010/main" val="122344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1294"/>
        <p:cNvGrpSpPr/>
        <p:nvPr/>
      </p:nvGrpSpPr>
      <p:grpSpPr>
        <a:xfrm>
          <a:off x="0" y="0"/>
          <a:ext cx="0" cy="0"/>
          <a:chOff x="0" y="0"/>
          <a:chExt cx="0" cy="0"/>
        </a:xfrm>
      </p:grpSpPr>
      <p:sp>
        <p:nvSpPr>
          <p:cNvPr id="1295" name="Google Shape;1295;p53"/>
          <p:cNvSpPr/>
          <p:nvPr/>
        </p:nvSpPr>
        <p:spPr>
          <a:xfrm>
            <a:off x="5074400" y="2900825"/>
            <a:ext cx="3714900" cy="1698600"/>
          </a:xfrm>
          <a:prstGeom prst="roundRect">
            <a:avLst>
              <a:gd name="adj" fmla="val 16667"/>
            </a:avLst>
          </a:prstGeom>
          <a:solidFill>
            <a:srgbClr val="00899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53"/>
          <p:cNvSpPr/>
          <p:nvPr/>
        </p:nvSpPr>
        <p:spPr>
          <a:xfrm>
            <a:off x="4981575" y="2762275"/>
            <a:ext cx="3714900" cy="1753500"/>
          </a:xfrm>
          <a:prstGeom prst="roundRect">
            <a:avLst>
              <a:gd name="adj" fmla="val 16667"/>
            </a:avLst>
          </a:prstGeom>
          <a:solidFill>
            <a:srgbClr val="F0F7E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53"/>
          <p:cNvSpPr txBox="1">
            <a:spLocks noGrp="1"/>
          </p:cNvSpPr>
          <p:nvPr>
            <p:ph type="title"/>
          </p:nvPr>
        </p:nvSpPr>
        <p:spPr>
          <a:xfrm>
            <a:off x="5085025" y="2900419"/>
            <a:ext cx="3508000" cy="147721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br>
              <a:rPr lang="en-US" sz="1100" b="0" dirty="0"/>
            </a:br>
            <a:r>
              <a:rPr lang="es-ES" sz="1100" b="0" dirty="0"/>
              <a:t>El Instituto de Investigación Sanitaria </a:t>
            </a:r>
            <a:r>
              <a:rPr lang="es-ES" sz="1100" b="0" dirty="0" err="1"/>
              <a:t>Biodonostia</a:t>
            </a:r>
            <a:r>
              <a:rPr lang="es-ES" sz="1100" b="0" dirty="0"/>
              <a:t> creó un modelo impreso en 3D preciso y anatómicamente exacto de la pared torácica con una </a:t>
            </a:r>
            <a:r>
              <a:rPr lang="es-ES" sz="1100" b="0" dirty="0" err="1"/>
              <a:t>Fortus</a:t>
            </a:r>
            <a:r>
              <a:rPr lang="es-ES" sz="1100" b="0" dirty="0"/>
              <a:t> 450mc de </a:t>
            </a:r>
            <a:r>
              <a:rPr lang="es-ES" sz="1100" b="0" dirty="0" err="1"/>
              <a:t>Stratasys</a:t>
            </a:r>
            <a:r>
              <a:rPr lang="es-ES" sz="1100" b="0" dirty="0"/>
              <a:t> para planificar y realizar la resección en el modelo 3D antes de la cirugía. Esto supuso una importante reducción del tiempo bajo anestesia y, para el hospital, liberar tiempo en los quirófanos, lo supone un ahorro de costes.</a:t>
            </a:r>
            <a:endParaRPr lang="es-ES" sz="1050" b="0" dirty="0"/>
          </a:p>
        </p:txBody>
      </p:sp>
      <p:sp>
        <p:nvSpPr>
          <p:cNvPr id="1321" name="Google Shape;1321;p53"/>
          <p:cNvSpPr/>
          <p:nvPr/>
        </p:nvSpPr>
        <p:spPr>
          <a:xfrm>
            <a:off x="561600" y="3776600"/>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53"/>
          <p:cNvSpPr/>
          <p:nvPr/>
        </p:nvSpPr>
        <p:spPr>
          <a:xfrm rot="2539751">
            <a:off x="7373540" y="-3610679"/>
            <a:ext cx="3172176" cy="4788852"/>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53"/>
          <p:cNvSpPr/>
          <p:nvPr/>
        </p:nvSpPr>
        <p:spPr>
          <a:xfrm rot="9266724">
            <a:off x="7693752" y="915166"/>
            <a:ext cx="251060" cy="25106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40913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dirty="0"/>
              <a:t>Ejemplos MEX. Arte</a:t>
            </a:r>
          </a:p>
        </p:txBody>
      </p:sp>
      <p:pic>
        <p:nvPicPr>
          <p:cNvPr id="2" name="Elementos multimedia en línea 1" title="Silent Orchestra">
            <a:hlinkClick r:id="" action="ppaction://media"/>
            <a:extLst>
              <a:ext uri="{FF2B5EF4-FFF2-40B4-BE49-F238E27FC236}">
                <a16:creationId xmlns:a16="http://schemas.microsoft.com/office/drawing/2014/main" id="{39F4E7E4-8620-4062-B40F-FD9DE8A383EB}"/>
              </a:ext>
            </a:extLst>
          </p:cNvPr>
          <p:cNvPicPr>
            <a:picLocks noRot="1" noChangeAspect="1"/>
          </p:cNvPicPr>
          <p:nvPr>
            <a:videoFile r:link="rId1"/>
          </p:nvPr>
        </p:nvPicPr>
        <p:blipFill>
          <a:blip r:embed="rId4"/>
          <a:stretch>
            <a:fillRect/>
          </a:stretch>
        </p:blipFill>
        <p:spPr>
          <a:xfrm>
            <a:off x="1339287" y="1075216"/>
            <a:ext cx="6465426" cy="3652966"/>
          </a:xfrm>
          <a:prstGeom prst="rect">
            <a:avLst/>
          </a:prstGeom>
        </p:spPr>
      </p:pic>
    </p:spTree>
    <p:extLst>
      <p:ext uri="{BB962C8B-B14F-4D97-AF65-F5344CB8AC3E}">
        <p14:creationId xmlns:p14="http://schemas.microsoft.com/office/powerpoint/2010/main" val="354216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Google Shape;1011;p43"/>
          <p:cNvSpPr txBox="1">
            <a:spLocks noGrp="1"/>
          </p:cNvSpPr>
          <p:nvPr>
            <p:ph type="title"/>
          </p:nvPr>
        </p:nvSpPr>
        <p:spPr>
          <a:xfrm>
            <a:off x="1199555" y="590871"/>
            <a:ext cx="6995700" cy="48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Contenidos</a:t>
            </a:r>
            <a:endParaRPr dirty="0"/>
          </a:p>
        </p:txBody>
      </p:sp>
      <p:sp>
        <p:nvSpPr>
          <p:cNvPr id="1016" name="Google Shape;1016;p43"/>
          <p:cNvSpPr txBox="1">
            <a:spLocks noGrp="1"/>
          </p:cNvSpPr>
          <p:nvPr>
            <p:ph type="subTitle" idx="5"/>
          </p:nvPr>
        </p:nvSpPr>
        <p:spPr>
          <a:xfrm>
            <a:off x="4152003" y="1675850"/>
            <a:ext cx="2528777" cy="30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Panorámica del proceso MEX</a:t>
            </a:r>
            <a:endParaRPr dirty="0"/>
          </a:p>
        </p:txBody>
      </p:sp>
      <p:sp>
        <p:nvSpPr>
          <p:cNvPr id="1017" name="Google Shape;1017;p43"/>
          <p:cNvSpPr txBox="1">
            <a:spLocks noGrp="1"/>
          </p:cNvSpPr>
          <p:nvPr>
            <p:ph type="subTitle" idx="6"/>
          </p:nvPr>
        </p:nvSpPr>
        <p:spPr>
          <a:xfrm>
            <a:off x="1070345" y="3515042"/>
            <a:ext cx="3118884" cy="30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Panorámica</a:t>
            </a:r>
            <a:r>
              <a:rPr lang="en-US" dirty="0"/>
              <a:t> de </a:t>
            </a:r>
            <a:r>
              <a:rPr lang="en-US" dirty="0" err="1"/>
              <a:t>Materiales</a:t>
            </a:r>
            <a:r>
              <a:rPr lang="en-US" dirty="0"/>
              <a:t> </a:t>
            </a:r>
            <a:r>
              <a:rPr lang="en-US" dirty="0" err="1"/>
              <a:t>Poliméricos</a:t>
            </a:r>
            <a:r>
              <a:rPr lang="en-US" dirty="0"/>
              <a:t>, sus </a:t>
            </a:r>
            <a:r>
              <a:rPr lang="en-US" dirty="0" err="1"/>
              <a:t>propiedades</a:t>
            </a:r>
            <a:r>
              <a:rPr lang="en-US" dirty="0"/>
              <a:t> y </a:t>
            </a:r>
            <a:r>
              <a:rPr lang="en-US" dirty="0" err="1"/>
              <a:t>aplicaciones</a:t>
            </a:r>
            <a:endParaRPr dirty="0"/>
          </a:p>
        </p:txBody>
      </p:sp>
      <p:sp>
        <p:nvSpPr>
          <p:cNvPr id="1018" name="Google Shape;1018;p43"/>
          <p:cNvSpPr txBox="1">
            <a:spLocks noGrp="1"/>
          </p:cNvSpPr>
          <p:nvPr>
            <p:ph type="subTitle" idx="7"/>
          </p:nvPr>
        </p:nvSpPr>
        <p:spPr>
          <a:xfrm>
            <a:off x="1070345" y="1675850"/>
            <a:ext cx="2109933" cy="30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Introducción</a:t>
            </a:r>
            <a:endParaRPr dirty="0"/>
          </a:p>
        </p:txBody>
      </p:sp>
      <p:sp>
        <p:nvSpPr>
          <p:cNvPr id="1019" name="Google Shape;1019;p43"/>
          <p:cNvSpPr txBox="1">
            <a:spLocks noGrp="1"/>
          </p:cNvSpPr>
          <p:nvPr>
            <p:ph type="subTitle" idx="8"/>
          </p:nvPr>
        </p:nvSpPr>
        <p:spPr>
          <a:xfrm>
            <a:off x="4152004" y="3515050"/>
            <a:ext cx="2383468" cy="30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Resumen de la unidad</a:t>
            </a:r>
            <a:endParaRPr dirty="0"/>
          </a:p>
        </p:txBody>
      </p:sp>
      <p:sp>
        <p:nvSpPr>
          <p:cNvPr id="1020" name="Google Shape;1020;p43"/>
          <p:cNvSpPr txBox="1">
            <a:spLocks noGrp="1"/>
          </p:cNvSpPr>
          <p:nvPr>
            <p:ph type="title" idx="9"/>
          </p:nvPr>
        </p:nvSpPr>
        <p:spPr>
          <a:xfrm>
            <a:off x="1295225" y="1135100"/>
            <a:ext cx="912000" cy="579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01</a:t>
            </a:r>
            <a:endParaRPr/>
          </a:p>
        </p:txBody>
      </p:sp>
      <p:sp>
        <p:nvSpPr>
          <p:cNvPr id="1021" name="Google Shape;1021;p43"/>
          <p:cNvSpPr txBox="1">
            <a:spLocks noGrp="1"/>
          </p:cNvSpPr>
          <p:nvPr>
            <p:ph type="title" idx="13"/>
          </p:nvPr>
        </p:nvSpPr>
        <p:spPr>
          <a:xfrm>
            <a:off x="1295225" y="2966500"/>
            <a:ext cx="912000" cy="579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03</a:t>
            </a:r>
            <a:endParaRPr/>
          </a:p>
        </p:txBody>
      </p:sp>
      <p:sp>
        <p:nvSpPr>
          <p:cNvPr id="1022" name="Google Shape;1022;p43"/>
          <p:cNvSpPr txBox="1">
            <a:spLocks noGrp="1"/>
          </p:cNvSpPr>
          <p:nvPr>
            <p:ph type="title" idx="14"/>
          </p:nvPr>
        </p:nvSpPr>
        <p:spPr>
          <a:xfrm>
            <a:off x="4156085" y="2966500"/>
            <a:ext cx="912000" cy="579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04</a:t>
            </a:r>
            <a:endParaRPr/>
          </a:p>
        </p:txBody>
      </p:sp>
      <p:sp>
        <p:nvSpPr>
          <p:cNvPr id="1023" name="Google Shape;1023;p43"/>
          <p:cNvSpPr txBox="1">
            <a:spLocks noGrp="1"/>
          </p:cNvSpPr>
          <p:nvPr>
            <p:ph type="title" idx="15"/>
          </p:nvPr>
        </p:nvSpPr>
        <p:spPr>
          <a:xfrm>
            <a:off x="4156085" y="1135100"/>
            <a:ext cx="912000" cy="579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02</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Shape 1294"/>
        <p:cNvGrpSpPr/>
        <p:nvPr/>
      </p:nvGrpSpPr>
      <p:grpSpPr>
        <a:xfrm>
          <a:off x="0" y="0"/>
          <a:ext cx="0" cy="0"/>
          <a:chOff x="0" y="0"/>
          <a:chExt cx="0" cy="0"/>
        </a:xfrm>
      </p:grpSpPr>
      <p:sp>
        <p:nvSpPr>
          <p:cNvPr id="1295" name="Google Shape;1295;p53"/>
          <p:cNvSpPr/>
          <p:nvPr/>
        </p:nvSpPr>
        <p:spPr>
          <a:xfrm>
            <a:off x="5074400" y="2900825"/>
            <a:ext cx="3714900" cy="1698600"/>
          </a:xfrm>
          <a:prstGeom prst="roundRect">
            <a:avLst>
              <a:gd name="adj" fmla="val 16667"/>
            </a:avLst>
          </a:prstGeom>
          <a:solidFill>
            <a:srgbClr val="00899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53"/>
          <p:cNvSpPr/>
          <p:nvPr/>
        </p:nvSpPr>
        <p:spPr>
          <a:xfrm>
            <a:off x="4981575" y="2762275"/>
            <a:ext cx="3714900" cy="1753500"/>
          </a:xfrm>
          <a:prstGeom prst="roundRect">
            <a:avLst>
              <a:gd name="adj" fmla="val 16667"/>
            </a:avLst>
          </a:prstGeom>
          <a:solidFill>
            <a:srgbClr val="F0F7E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53"/>
          <p:cNvSpPr txBox="1">
            <a:spLocks noGrp="1"/>
          </p:cNvSpPr>
          <p:nvPr>
            <p:ph type="title"/>
          </p:nvPr>
        </p:nvSpPr>
        <p:spPr>
          <a:xfrm>
            <a:off x="5238375" y="2900825"/>
            <a:ext cx="3201300" cy="129614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br>
              <a:rPr lang="en-US" sz="1050" b="0" dirty="0"/>
            </a:br>
            <a:r>
              <a:rPr lang="es-ES" sz="1050" b="0" dirty="0"/>
              <a:t>SpaceX ha creado trajes y cascos espaciales impresos en 3D que se pueden replicar fácilmente con impresoras 3D de escritorio. Cada casco tiene una visera, válvulas, cierres y micrófonos, y los trajes cumplen con los requisitos de los viajes espaciales. Se ha utilizado MEX para fabricar esta indumentaria, ya que permite usar una gama más amplia de materiales avanzados, como PEKK.</a:t>
            </a:r>
          </a:p>
        </p:txBody>
      </p:sp>
      <p:sp>
        <p:nvSpPr>
          <p:cNvPr id="1321" name="Google Shape;1321;p53"/>
          <p:cNvSpPr/>
          <p:nvPr/>
        </p:nvSpPr>
        <p:spPr>
          <a:xfrm>
            <a:off x="561600" y="3776600"/>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53"/>
          <p:cNvSpPr/>
          <p:nvPr/>
        </p:nvSpPr>
        <p:spPr>
          <a:xfrm rot="2539751">
            <a:off x="7373540" y="-3610679"/>
            <a:ext cx="3172176" cy="4788852"/>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53"/>
          <p:cNvSpPr/>
          <p:nvPr/>
        </p:nvSpPr>
        <p:spPr>
          <a:xfrm rot="9266724">
            <a:off x="7693752" y="915166"/>
            <a:ext cx="251060" cy="25106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55249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053368" y="432537"/>
            <a:ext cx="7543377" cy="566400"/>
          </a:xfrm>
        </p:spPr>
        <p:txBody>
          <a:bodyPr/>
          <a:lstStyle/>
          <a:p>
            <a:r>
              <a:rPr lang="es-ES" dirty="0"/>
              <a:t>Ejemplos de MEX. Aplicaciones de consumo</a:t>
            </a:r>
          </a:p>
        </p:txBody>
      </p:sp>
      <p:sp>
        <p:nvSpPr>
          <p:cNvPr id="8" name="Rectangle 5"/>
          <p:cNvSpPr/>
          <p:nvPr/>
        </p:nvSpPr>
        <p:spPr>
          <a:xfrm>
            <a:off x="611560" y="3590895"/>
            <a:ext cx="2951728" cy="276999"/>
          </a:xfrm>
          <a:prstGeom prst="rect">
            <a:avLst/>
          </a:prstGeom>
        </p:spPr>
        <p:txBody>
          <a:bodyPr wrap="square">
            <a:spAutoFit/>
          </a:bodyPr>
          <a:lstStyle/>
          <a:p>
            <a:pPr algn="ctr"/>
            <a:r>
              <a:rPr lang="en-GB" sz="1200" b="1" dirty="0" err="1">
                <a:solidFill>
                  <a:schemeClr val="accent1"/>
                </a:solidFill>
                <a:latin typeface="Muli" panose="02000503000000000000" pitchFamily="2" charset="0"/>
              </a:rPr>
              <a:t>Dispensador</a:t>
            </a:r>
            <a:r>
              <a:rPr lang="en-GB" sz="1200" b="1" dirty="0">
                <a:solidFill>
                  <a:schemeClr val="accent1"/>
                </a:solidFill>
                <a:latin typeface="Muli" panose="02000503000000000000" pitchFamily="2" charset="0"/>
              </a:rPr>
              <a:t> de </a:t>
            </a:r>
            <a:r>
              <a:rPr lang="en-GB" sz="1200" b="1" dirty="0" err="1">
                <a:solidFill>
                  <a:schemeClr val="accent1"/>
                </a:solidFill>
                <a:latin typeface="Muli" panose="02000503000000000000" pitchFamily="2" charset="0"/>
              </a:rPr>
              <a:t>cápsulas</a:t>
            </a:r>
            <a:r>
              <a:rPr lang="en-GB" sz="1200" b="1" dirty="0">
                <a:solidFill>
                  <a:schemeClr val="accent1"/>
                </a:solidFill>
                <a:latin typeface="Muli" panose="02000503000000000000" pitchFamily="2" charset="0"/>
              </a:rPr>
              <a:t> de café</a:t>
            </a:r>
          </a:p>
        </p:txBody>
      </p:sp>
      <p:sp>
        <p:nvSpPr>
          <p:cNvPr id="10" name="Rectangle 5">
            <a:extLst>
              <a:ext uri="{FF2B5EF4-FFF2-40B4-BE49-F238E27FC236}">
                <a16:creationId xmlns:a16="http://schemas.microsoft.com/office/drawing/2014/main" id="{4BBFBF11-24F9-49D2-B034-595D185EF9E4}"/>
              </a:ext>
            </a:extLst>
          </p:cNvPr>
          <p:cNvSpPr/>
          <p:nvPr/>
        </p:nvSpPr>
        <p:spPr>
          <a:xfrm>
            <a:off x="4056541" y="3590895"/>
            <a:ext cx="1678390" cy="276999"/>
          </a:xfrm>
          <a:prstGeom prst="rect">
            <a:avLst/>
          </a:prstGeom>
        </p:spPr>
        <p:txBody>
          <a:bodyPr wrap="square">
            <a:spAutoFit/>
          </a:bodyPr>
          <a:lstStyle/>
          <a:p>
            <a:pPr algn="ctr"/>
            <a:r>
              <a:rPr lang="en-GB" sz="1200" b="1" dirty="0" err="1">
                <a:solidFill>
                  <a:schemeClr val="accent1"/>
                </a:solidFill>
                <a:latin typeface="Muli" panose="02000503000000000000" pitchFamily="2" charset="0"/>
              </a:rPr>
              <a:t>Estantería</a:t>
            </a:r>
            <a:r>
              <a:rPr lang="en-GB" sz="1200" b="1" dirty="0">
                <a:solidFill>
                  <a:schemeClr val="accent1"/>
                </a:solidFill>
                <a:latin typeface="Muli" panose="02000503000000000000" pitchFamily="2" charset="0"/>
              </a:rPr>
              <a:t> modular</a:t>
            </a:r>
          </a:p>
        </p:txBody>
      </p:sp>
      <p:sp>
        <p:nvSpPr>
          <p:cNvPr id="12" name="Rectangle 5">
            <a:extLst>
              <a:ext uri="{FF2B5EF4-FFF2-40B4-BE49-F238E27FC236}">
                <a16:creationId xmlns:a16="http://schemas.microsoft.com/office/drawing/2014/main" id="{4ABC99B6-A41D-49A9-9635-D0DE9C363C92}"/>
              </a:ext>
            </a:extLst>
          </p:cNvPr>
          <p:cNvSpPr/>
          <p:nvPr/>
        </p:nvSpPr>
        <p:spPr>
          <a:xfrm>
            <a:off x="6228184" y="3590895"/>
            <a:ext cx="2829693" cy="276999"/>
          </a:xfrm>
          <a:prstGeom prst="rect">
            <a:avLst/>
          </a:prstGeom>
        </p:spPr>
        <p:txBody>
          <a:bodyPr wrap="square">
            <a:spAutoFit/>
          </a:bodyPr>
          <a:lstStyle/>
          <a:p>
            <a:pPr algn="ctr"/>
            <a:r>
              <a:rPr lang="en-GB" sz="1200" b="1" dirty="0" err="1">
                <a:solidFill>
                  <a:schemeClr val="accent1"/>
                </a:solidFill>
                <a:latin typeface="Muli" panose="02000503000000000000" pitchFamily="2" charset="0"/>
              </a:rPr>
              <a:t>Organizador</a:t>
            </a:r>
            <a:r>
              <a:rPr lang="en-GB" sz="1200" b="1" dirty="0">
                <a:solidFill>
                  <a:schemeClr val="accent1"/>
                </a:solidFill>
                <a:latin typeface="Muli" panose="02000503000000000000" pitchFamily="2" charset="0"/>
              </a:rPr>
              <a:t> de </a:t>
            </a:r>
            <a:r>
              <a:rPr lang="en-GB" sz="1200" b="1" dirty="0" err="1">
                <a:solidFill>
                  <a:schemeClr val="accent1"/>
                </a:solidFill>
                <a:latin typeface="Muli" panose="02000503000000000000" pitchFamily="2" charset="0"/>
              </a:rPr>
              <a:t>escritorio</a:t>
            </a:r>
            <a:endParaRPr lang="en-GB" sz="1200" b="1" dirty="0">
              <a:solidFill>
                <a:schemeClr val="accent1"/>
              </a:solidFill>
              <a:latin typeface="Muli" panose="02000503000000000000" pitchFamily="2" charset="0"/>
            </a:endParaRPr>
          </a:p>
        </p:txBody>
      </p:sp>
      <p:pic>
        <p:nvPicPr>
          <p:cNvPr id="9" name="Picture 12" descr="Image of Cool Things to 3D Print: Coffee Capsule Dispenser">
            <a:extLst>
              <a:ext uri="{FF2B5EF4-FFF2-40B4-BE49-F238E27FC236}">
                <a16:creationId xmlns:a16="http://schemas.microsoft.com/office/drawing/2014/main" id="{D04368A1-8339-4998-B239-3381ACAFEEED}"/>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27584" y="1119212"/>
            <a:ext cx="2519680" cy="2389505"/>
          </a:xfrm>
          <a:prstGeom prst="rect">
            <a:avLst/>
          </a:prstGeom>
          <a:noFill/>
          <a:ln>
            <a:noFill/>
          </a:ln>
        </p:spPr>
      </p:pic>
      <p:pic>
        <p:nvPicPr>
          <p:cNvPr id="11" name="Picture 15">
            <a:extLst>
              <a:ext uri="{FF2B5EF4-FFF2-40B4-BE49-F238E27FC236}">
                <a16:creationId xmlns:a16="http://schemas.microsoft.com/office/drawing/2014/main" id="{9D66469C-249F-4716-89DE-CB53192920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38085" y="1618957"/>
            <a:ext cx="2519680" cy="1889760"/>
          </a:xfrm>
          <a:prstGeom prst="rect">
            <a:avLst/>
          </a:prstGeom>
        </p:spPr>
      </p:pic>
      <p:pic>
        <p:nvPicPr>
          <p:cNvPr id="13" name="Picture 9" descr="A picture containing indoor, floor&#10;&#10;Description automatically generated">
            <a:extLst>
              <a:ext uri="{FF2B5EF4-FFF2-40B4-BE49-F238E27FC236}">
                <a16:creationId xmlns:a16="http://schemas.microsoft.com/office/drawing/2014/main" id="{2B4EEFEF-2706-438E-A57F-F284902A67D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6"/>
          <a:stretch/>
        </p:blipFill>
        <p:spPr bwMode="auto">
          <a:xfrm>
            <a:off x="6448586" y="1618957"/>
            <a:ext cx="2519680" cy="18853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830586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796636" y="384048"/>
            <a:ext cx="7273214" cy="566400"/>
          </a:xfrm>
        </p:spPr>
        <p:txBody>
          <a:bodyPr/>
          <a:lstStyle/>
          <a:p>
            <a:r>
              <a:rPr lang="es-ES" dirty="0"/>
              <a:t>Ejemplos de MEX. Aplicaciones de consumo</a:t>
            </a:r>
          </a:p>
        </p:txBody>
      </p:sp>
      <p:pic>
        <p:nvPicPr>
          <p:cNvPr id="2" name="Elementos multimedia en línea 1" title="Large FDM 3D Printed large Vase">
            <a:hlinkClick r:id="" action="ppaction://media"/>
            <a:extLst>
              <a:ext uri="{FF2B5EF4-FFF2-40B4-BE49-F238E27FC236}">
                <a16:creationId xmlns:a16="http://schemas.microsoft.com/office/drawing/2014/main" id="{6377B8DB-DB41-43AB-A220-0547A87A70FF}"/>
              </a:ext>
            </a:extLst>
          </p:cNvPr>
          <p:cNvPicPr>
            <a:picLocks noRot="1" noChangeAspect="1"/>
          </p:cNvPicPr>
          <p:nvPr>
            <a:videoFile r:link="rId1"/>
          </p:nvPr>
        </p:nvPicPr>
        <p:blipFill>
          <a:blip r:embed="rId4"/>
          <a:stretch>
            <a:fillRect/>
          </a:stretch>
        </p:blipFill>
        <p:spPr>
          <a:xfrm>
            <a:off x="1511660" y="1301268"/>
            <a:ext cx="6120680" cy="3458184"/>
          </a:xfrm>
          <a:prstGeom prst="rect">
            <a:avLst/>
          </a:prstGeom>
        </p:spPr>
      </p:pic>
    </p:spTree>
    <p:extLst>
      <p:ext uri="{BB962C8B-B14F-4D97-AF65-F5344CB8AC3E}">
        <p14:creationId xmlns:p14="http://schemas.microsoft.com/office/powerpoint/2010/main" val="263759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Google Shape;1061;p45"/>
          <p:cNvSpPr/>
          <p:nvPr/>
        </p:nvSpPr>
        <p:spPr>
          <a:xfrm>
            <a:off x="2031884" y="1597692"/>
            <a:ext cx="5402400" cy="2160600"/>
          </a:xfrm>
          <a:prstGeom prst="roundRect">
            <a:avLst>
              <a:gd name="adj" fmla="val 16667"/>
            </a:avLst>
          </a:prstGeom>
          <a:solidFill>
            <a:srgbClr val="00899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5"/>
          <p:cNvSpPr/>
          <p:nvPr/>
        </p:nvSpPr>
        <p:spPr>
          <a:xfrm>
            <a:off x="1857900" y="1385200"/>
            <a:ext cx="5402400" cy="2160600"/>
          </a:xfrm>
          <a:prstGeom prst="roundRect">
            <a:avLst>
              <a:gd name="adj" fmla="val 16667"/>
            </a:avLst>
          </a:prstGeom>
          <a:solidFill>
            <a:srgbClr val="F0F7E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5"/>
          <p:cNvSpPr txBox="1">
            <a:spLocks noGrp="1"/>
          </p:cNvSpPr>
          <p:nvPr>
            <p:ph type="title"/>
          </p:nvPr>
        </p:nvSpPr>
        <p:spPr>
          <a:xfrm>
            <a:off x="1524000" y="2876275"/>
            <a:ext cx="5724228" cy="369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1100" dirty="0">
                <a:latin typeface="Roboto" panose="02000000000000000000" pitchFamily="2" charset="0"/>
                <a:ea typeface="Roboto" panose="02000000000000000000" pitchFamily="2" charset="0"/>
                <a:cs typeface="Roboto" panose="02000000000000000000" pitchFamily="2" charset="0"/>
              </a:rPr>
              <a:t>—</a:t>
            </a:r>
            <a:r>
              <a:rPr lang="es-ES" sz="1100" dirty="0">
                <a:latin typeface="Roboto" panose="02000000000000000000" pitchFamily="2" charset="0"/>
                <a:ea typeface="Roboto" panose="02000000000000000000" pitchFamily="2" charset="0"/>
                <a:cs typeface="Roboto" panose="02000000000000000000" pitchFamily="2" charset="0"/>
              </a:rPr>
              <a:t>Definición del proceso de Fusión de lecho de polvo según la ISO/ASTM 52900</a:t>
            </a:r>
            <a:endParaRPr sz="1100" dirty="0">
              <a:latin typeface="Roboto" panose="02000000000000000000" pitchFamily="2" charset="0"/>
              <a:ea typeface="Roboto" panose="02000000000000000000" pitchFamily="2" charset="0"/>
              <a:cs typeface="Roboto" panose="02000000000000000000" pitchFamily="2" charset="0"/>
            </a:endParaRPr>
          </a:p>
        </p:txBody>
      </p:sp>
      <p:sp>
        <p:nvSpPr>
          <p:cNvPr id="1064" name="Google Shape;1064;p45"/>
          <p:cNvSpPr txBox="1">
            <a:spLocks noGrp="1"/>
          </p:cNvSpPr>
          <p:nvPr>
            <p:ph type="subTitle" idx="1"/>
          </p:nvPr>
        </p:nvSpPr>
        <p:spPr>
          <a:xfrm>
            <a:off x="2370975" y="1847924"/>
            <a:ext cx="4401900" cy="723826"/>
          </a:xfrm>
          <a:prstGeom prst="rect">
            <a:avLst/>
          </a:prstGeom>
        </p:spPr>
        <p:txBody>
          <a:bodyPr spcFirstLastPara="1" wrap="square" lIns="91425" tIns="91425" rIns="91425" bIns="91425" anchor="t" anchorCtr="0">
            <a:noAutofit/>
          </a:bodyPr>
          <a:lstStyle/>
          <a:p>
            <a:pPr marL="0" lvl="0" indent="0"/>
            <a:r>
              <a:rPr lang="en" dirty="0"/>
              <a:t>“</a:t>
            </a:r>
            <a:r>
              <a:rPr lang="es-ES" dirty="0"/>
              <a:t>La energía térmica fusiona de forma selectiva regiones de un lecho de polvo</a:t>
            </a:r>
            <a:r>
              <a:rPr lang="en-US" dirty="0"/>
              <a:t>”</a:t>
            </a:r>
          </a:p>
        </p:txBody>
      </p:sp>
    </p:spTree>
    <p:extLst>
      <p:ext uri="{BB962C8B-B14F-4D97-AF65-F5344CB8AC3E}">
        <p14:creationId xmlns:p14="http://schemas.microsoft.com/office/powerpoint/2010/main" val="30234763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797042" y="419894"/>
            <a:ext cx="7272808" cy="566400"/>
          </a:xfrm>
        </p:spPr>
        <p:txBody>
          <a:bodyPr/>
          <a:lstStyle/>
          <a:p>
            <a:r>
              <a:rPr lang="es-ES" dirty="0"/>
              <a:t>Fusión de lecho de polvo /</a:t>
            </a:r>
            <a:r>
              <a:rPr lang="es-ES" dirty="0" err="1"/>
              <a:t>Powder</a:t>
            </a:r>
            <a:r>
              <a:rPr lang="es-ES" dirty="0"/>
              <a:t> </a:t>
            </a:r>
            <a:r>
              <a:rPr lang="es-ES" dirty="0" err="1"/>
              <a:t>Bed</a:t>
            </a:r>
            <a:r>
              <a:rPr lang="es-ES" dirty="0"/>
              <a:t> </a:t>
            </a:r>
            <a:r>
              <a:rPr lang="es-ES" dirty="0" err="1"/>
              <a:t>Fusion</a:t>
            </a:r>
            <a:endParaRPr lang="es-ES" dirty="0"/>
          </a:p>
        </p:txBody>
      </p:sp>
      <p:sp>
        <p:nvSpPr>
          <p:cNvPr id="6" name="Google Shape;1029;p44"/>
          <p:cNvSpPr txBox="1">
            <a:spLocks/>
          </p:cNvSpPr>
          <p:nvPr/>
        </p:nvSpPr>
        <p:spPr>
          <a:xfrm>
            <a:off x="992381" y="1173331"/>
            <a:ext cx="7272808" cy="340559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s-ES" b="0" i="0" dirty="0">
                <a:solidFill>
                  <a:srgbClr val="262626"/>
                </a:solidFill>
                <a:effectLst/>
                <a:latin typeface="Muli" panose="02000503000000000000" pitchFamily="2" charset="0"/>
              </a:rPr>
              <a:t>Fusión de lecho de polvo/</a:t>
            </a:r>
            <a:r>
              <a:rPr lang="es-ES" b="0" i="0" dirty="0" err="1">
                <a:solidFill>
                  <a:srgbClr val="262626"/>
                </a:solidFill>
                <a:effectLst/>
                <a:latin typeface="Muli" panose="02000503000000000000" pitchFamily="2" charset="0"/>
              </a:rPr>
              <a:t>Powder</a:t>
            </a:r>
            <a:r>
              <a:rPr lang="es-ES" b="0" i="0" dirty="0">
                <a:solidFill>
                  <a:srgbClr val="262626"/>
                </a:solidFill>
                <a:effectLst/>
                <a:latin typeface="Muli" panose="02000503000000000000" pitchFamily="2" charset="0"/>
              </a:rPr>
              <a:t> </a:t>
            </a:r>
            <a:r>
              <a:rPr lang="es-ES" b="0" i="0" dirty="0" err="1">
                <a:solidFill>
                  <a:srgbClr val="262626"/>
                </a:solidFill>
                <a:effectLst/>
                <a:latin typeface="Muli" panose="02000503000000000000" pitchFamily="2" charset="0"/>
              </a:rPr>
              <a:t>Bed</a:t>
            </a:r>
            <a:r>
              <a:rPr lang="es-ES" b="0" i="0" dirty="0">
                <a:solidFill>
                  <a:srgbClr val="262626"/>
                </a:solidFill>
                <a:effectLst/>
                <a:latin typeface="Muli" panose="02000503000000000000" pitchFamily="2" charset="0"/>
              </a:rPr>
              <a:t> </a:t>
            </a:r>
            <a:r>
              <a:rPr lang="es-ES" b="0" i="0" dirty="0" err="1">
                <a:solidFill>
                  <a:srgbClr val="262626"/>
                </a:solidFill>
                <a:effectLst/>
                <a:latin typeface="Muli" panose="02000503000000000000" pitchFamily="2" charset="0"/>
              </a:rPr>
              <a:t>Fusion</a:t>
            </a:r>
            <a:r>
              <a:rPr lang="es-ES" b="0" i="0" dirty="0">
                <a:solidFill>
                  <a:srgbClr val="262626"/>
                </a:solidFill>
                <a:effectLst/>
                <a:latin typeface="Muli" panose="02000503000000000000" pitchFamily="2" charset="0"/>
              </a:rPr>
              <a:t> (PBF) produce piezas mediante el uso de una fuente de energía que derrite o sinteriza selectivamente partículas en polvo para formar un objeto. El material en polvo se calienta justo por debajo de su punto de fusión y se esparce sobre la plataforma de construcción en una capa muy fina. Luego, se dirige un rayo láser o de electrones a través de la superficie del polvo, fusionando las partículas para formar una sola sección transversal de la impresión.</a:t>
            </a:r>
            <a:endParaRPr lang="en-US" b="0" i="0" dirty="0">
              <a:solidFill>
                <a:srgbClr val="262626"/>
              </a:solidFill>
              <a:effectLst/>
              <a:latin typeface="Muli" panose="02000503000000000000" pitchFamily="2" charset="0"/>
            </a:endParaRPr>
          </a:p>
          <a:p>
            <a:pPr algn="l"/>
            <a:endParaRPr lang="en-US" b="0" i="0" dirty="0">
              <a:solidFill>
                <a:srgbClr val="262626"/>
              </a:solidFill>
              <a:effectLst/>
              <a:latin typeface="Muli" panose="02000503000000000000" pitchFamily="2" charset="0"/>
            </a:endParaRPr>
          </a:p>
          <a:p>
            <a:pPr algn="l"/>
            <a:r>
              <a:rPr lang="es-ES" dirty="0">
                <a:solidFill>
                  <a:srgbClr val="262626"/>
                </a:solidFill>
                <a:latin typeface="Muli" panose="02000503000000000000" pitchFamily="2" charset="0"/>
              </a:rPr>
              <a:t>Después de cada capa, se baja la plataforma de construcción y se repite el proceso. Cada nueva capa se fusiona con la anterior hasta que todas las capas se hayan fusionado en un solo objeto. Como las capas se construyen una encima de la otra, las partículas no fusionadas actúan como una estructura de soporte para la impresión, eliminando así la necesidad de estructuras de soporte separadas. Una vez que se completa la impresión, el exceso de polvo de soporte se elimina y se recicla.</a:t>
            </a:r>
            <a:endParaRPr lang="en-US" dirty="0">
              <a:solidFill>
                <a:srgbClr val="262626"/>
              </a:solidFill>
              <a:latin typeface="Muli" panose="02000503000000000000" pitchFamily="2" charset="0"/>
            </a:endParaRPr>
          </a:p>
          <a:p>
            <a:endParaRPr lang="en-US" dirty="0">
              <a:solidFill>
                <a:srgbClr val="262626"/>
              </a:solidFill>
              <a:latin typeface="Muli" panose="02000503000000000000" pitchFamily="2" charset="0"/>
            </a:endParaRPr>
          </a:p>
          <a:p>
            <a:endParaRPr lang="es-ES" dirty="0">
              <a:latin typeface="Muli" panose="02000503000000000000" pitchFamily="2" charset="0"/>
            </a:endParaRPr>
          </a:p>
        </p:txBody>
      </p:sp>
    </p:spTree>
    <p:extLst>
      <p:ext uri="{BB962C8B-B14F-4D97-AF65-F5344CB8AC3E}">
        <p14:creationId xmlns:p14="http://schemas.microsoft.com/office/powerpoint/2010/main" val="21177167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797042" y="419894"/>
            <a:ext cx="7272808" cy="566400"/>
          </a:xfrm>
        </p:spPr>
        <p:txBody>
          <a:bodyPr/>
          <a:lstStyle/>
          <a:p>
            <a:r>
              <a:rPr lang="es-ES" dirty="0"/>
              <a:t>Fusión de lecho de polvo /</a:t>
            </a:r>
            <a:r>
              <a:rPr lang="es-ES" dirty="0" err="1"/>
              <a:t>Powder</a:t>
            </a:r>
            <a:r>
              <a:rPr lang="es-ES" dirty="0"/>
              <a:t> </a:t>
            </a:r>
            <a:r>
              <a:rPr lang="es-ES" dirty="0" err="1"/>
              <a:t>Bed</a:t>
            </a:r>
            <a:r>
              <a:rPr lang="es-ES" dirty="0"/>
              <a:t> </a:t>
            </a:r>
            <a:r>
              <a:rPr lang="es-ES" dirty="0" err="1"/>
              <a:t>Fusion</a:t>
            </a:r>
            <a:endParaRPr lang="es-ES" dirty="0"/>
          </a:p>
        </p:txBody>
      </p:sp>
      <p:sp>
        <p:nvSpPr>
          <p:cNvPr id="6" name="Google Shape;1029;p44"/>
          <p:cNvSpPr txBox="1">
            <a:spLocks/>
          </p:cNvSpPr>
          <p:nvPr/>
        </p:nvSpPr>
        <p:spPr>
          <a:xfrm>
            <a:off x="971600" y="1357744"/>
            <a:ext cx="7272808" cy="211974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dirty="0">
                <a:solidFill>
                  <a:srgbClr val="262626"/>
                </a:solidFill>
                <a:latin typeface="Muli" panose="02000503000000000000" pitchFamily="2" charset="0"/>
              </a:rPr>
              <a:t>Muchas impresoras 3D utilizan tecnología PBF. </a:t>
            </a:r>
          </a:p>
          <a:p>
            <a:endParaRPr lang="es-ES" dirty="0">
              <a:solidFill>
                <a:srgbClr val="262626"/>
              </a:solidFill>
              <a:latin typeface="Muli" panose="02000503000000000000" pitchFamily="2" charset="0"/>
            </a:endParaRPr>
          </a:p>
          <a:p>
            <a:r>
              <a:rPr lang="es-ES" dirty="0" err="1">
                <a:solidFill>
                  <a:srgbClr val="262626"/>
                </a:solidFill>
                <a:latin typeface="Muli" panose="02000503000000000000" pitchFamily="2" charset="0"/>
              </a:rPr>
              <a:t>Lass</a:t>
            </a:r>
            <a:r>
              <a:rPr lang="es-ES" dirty="0">
                <a:solidFill>
                  <a:srgbClr val="262626"/>
                </a:solidFill>
                <a:latin typeface="Muli" panose="02000503000000000000" pitchFamily="2" charset="0"/>
              </a:rPr>
              <a:t> más comunes son la sinterización selectiva por láser (SLS), la sinterización directa por láser de metal (DMLS ), la fusión selectiva por láser (SLM), la fusión de chorro múltiple de HP (MJF), la sinterización de alta velocidad (HSS) y fusión por haz de electrones (EBM). </a:t>
            </a:r>
          </a:p>
          <a:p>
            <a:endParaRPr lang="es-ES" dirty="0">
              <a:solidFill>
                <a:srgbClr val="262626"/>
              </a:solidFill>
              <a:latin typeface="Muli" panose="02000503000000000000" pitchFamily="2" charset="0"/>
            </a:endParaRPr>
          </a:p>
          <a:p>
            <a:r>
              <a:rPr lang="es-ES" dirty="0">
                <a:solidFill>
                  <a:srgbClr val="262626"/>
                </a:solidFill>
                <a:latin typeface="Muli" panose="02000503000000000000" pitchFamily="2" charset="0"/>
              </a:rPr>
              <a:t>SLS es el más común para plásticos y DMLS y SLM son los más comunes para metales.</a:t>
            </a:r>
            <a:endParaRPr lang="en-US" dirty="0">
              <a:solidFill>
                <a:srgbClr val="262626"/>
              </a:solidFill>
              <a:latin typeface="Muli" panose="02000503000000000000" pitchFamily="2" charset="0"/>
            </a:endParaRPr>
          </a:p>
          <a:p>
            <a:pPr algn="l"/>
            <a:endParaRPr lang="en-US" b="0" i="0" dirty="0">
              <a:solidFill>
                <a:srgbClr val="262626"/>
              </a:solidFill>
              <a:effectLst/>
              <a:latin typeface="Muli" panose="02000503000000000000" pitchFamily="2" charset="0"/>
            </a:endParaRPr>
          </a:p>
          <a:p>
            <a:endParaRPr lang="es-ES" dirty="0">
              <a:latin typeface="Muli" panose="02000503000000000000" pitchFamily="2" charset="0"/>
            </a:endParaRPr>
          </a:p>
        </p:txBody>
      </p:sp>
    </p:spTree>
    <p:extLst>
      <p:ext uri="{BB962C8B-B14F-4D97-AF65-F5344CB8AC3E}">
        <p14:creationId xmlns:p14="http://schemas.microsoft.com/office/powerpoint/2010/main" val="12905824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28"/>
        <p:cNvGrpSpPr/>
        <p:nvPr/>
      </p:nvGrpSpPr>
      <p:grpSpPr>
        <a:xfrm>
          <a:off x="0" y="0"/>
          <a:ext cx="0" cy="0"/>
          <a:chOff x="0" y="0"/>
          <a:chExt cx="0" cy="0"/>
        </a:xfrm>
      </p:grpSpPr>
      <p:sp>
        <p:nvSpPr>
          <p:cNvPr id="3729" name="Google Shape;3729;p64"/>
          <p:cNvSpPr txBox="1">
            <a:spLocks noGrp="1"/>
          </p:cNvSpPr>
          <p:nvPr>
            <p:ph type="title"/>
          </p:nvPr>
        </p:nvSpPr>
        <p:spPr>
          <a:xfrm>
            <a:off x="1074150" y="384048"/>
            <a:ext cx="6995700" cy="438600"/>
          </a:xfrm>
          <a:prstGeom prst="rect">
            <a:avLst/>
          </a:prstGeom>
        </p:spPr>
        <p:txBody>
          <a:bodyPr spcFirstLastPara="1" wrap="square" lIns="91425" tIns="91425" rIns="91425" bIns="91425" anchor="t" anchorCtr="0">
            <a:noAutofit/>
          </a:bodyPr>
          <a:lstStyle/>
          <a:p>
            <a:pPr lvl="0"/>
            <a:r>
              <a:rPr lang="es-ES" dirty="0"/>
              <a:t>Proceso PBF </a:t>
            </a:r>
            <a:r>
              <a:rPr lang="en" dirty="0"/>
              <a:t>(SLS)</a:t>
            </a:r>
            <a:endParaRPr dirty="0"/>
          </a:p>
        </p:txBody>
      </p:sp>
      <p:pic>
        <p:nvPicPr>
          <p:cNvPr id="4" name="Imagen 3">
            <a:extLst>
              <a:ext uri="{FF2B5EF4-FFF2-40B4-BE49-F238E27FC236}">
                <a16:creationId xmlns:a16="http://schemas.microsoft.com/office/drawing/2014/main" id="{428EA5BD-439F-41AB-A472-26AD15D2EE87}"/>
              </a:ext>
            </a:extLst>
          </p:cNvPr>
          <p:cNvPicPr>
            <a:picLocks noChangeAspect="1"/>
          </p:cNvPicPr>
          <p:nvPr/>
        </p:nvPicPr>
        <p:blipFill>
          <a:blip r:embed="rId3"/>
          <a:srcRect/>
          <a:stretch/>
        </p:blipFill>
        <p:spPr>
          <a:xfrm>
            <a:off x="25619" y="1549620"/>
            <a:ext cx="9092762" cy="2044259"/>
          </a:xfrm>
          <a:prstGeom prst="rect">
            <a:avLst/>
          </a:prstGeom>
        </p:spPr>
      </p:pic>
    </p:spTree>
    <p:extLst>
      <p:ext uri="{BB962C8B-B14F-4D97-AF65-F5344CB8AC3E}">
        <p14:creationId xmlns:p14="http://schemas.microsoft.com/office/powerpoint/2010/main" val="19418279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28"/>
        <p:cNvGrpSpPr/>
        <p:nvPr/>
      </p:nvGrpSpPr>
      <p:grpSpPr>
        <a:xfrm>
          <a:off x="0" y="0"/>
          <a:ext cx="0" cy="0"/>
          <a:chOff x="0" y="0"/>
          <a:chExt cx="0" cy="0"/>
        </a:xfrm>
      </p:grpSpPr>
      <p:sp>
        <p:nvSpPr>
          <p:cNvPr id="3729" name="Google Shape;3729;p64"/>
          <p:cNvSpPr txBox="1">
            <a:spLocks noGrp="1"/>
          </p:cNvSpPr>
          <p:nvPr>
            <p:ph type="title"/>
          </p:nvPr>
        </p:nvSpPr>
        <p:spPr>
          <a:xfrm>
            <a:off x="1074150" y="384048"/>
            <a:ext cx="6995700" cy="438600"/>
          </a:xfrm>
          <a:prstGeom prst="rect">
            <a:avLst/>
          </a:prstGeom>
        </p:spPr>
        <p:txBody>
          <a:bodyPr spcFirstLastPara="1" wrap="square" lIns="91425" tIns="91425" rIns="91425" bIns="91425" anchor="t" anchorCtr="0">
            <a:noAutofit/>
          </a:bodyPr>
          <a:lstStyle/>
          <a:p>
            <a:pPr lvl="0"/>
            <a:r>
              <a:rPr lang="es-ES" dirty="0"/>
              <a:t>Proceso PBF </a:t>
            </a:r>
            <a:r>
              <a:rPr lang="en" dirty="0"/>
              <a:t>(Multijet)</a:t>
            </a:r>
            <a:endParaRPr dirty="0"/>
          </a:p>
        </p:txBody>
      </p:sp>
      <p:pic>
        <p:nvPicPr>
          <p:cNvPr id="5" name="Imagen 4">
            <a:extLst>
              <a:ext uri="{FF2B5EF4-FFF2-40B4-BE49-F238E27FC236}">
                <a16:creationId xmlns:a16="http://schemas.microsoft.com/office/drawing/2014/main" id="{431A9A71-3DA4-4819-BA49-8DFCA7E2672A}"/>
              </a:ext>
            </a:extLst>
          </p:cNvPr>
          <p:cNvPicPr>
            <a:picLocks noChangeAspect="1"/>
          </p:cNvPicPr>
          <p:nvPr/>
        </p:nvPicPr>
        <p:blipFill>
          <a:blip r:embed="rId3"/>
          <a:srcRect/>
          <a:stretch/>
        </p:blipFill>
        <p:spPr>
          <a:xfrm>
            <a:off x="1187624" y="1092021"/>
            <a:ext cx="6367767" cy="3535521"/>
          </a:xfrm>
          <a:prstGeom prst="rect">
            <a:avLst/>
          </a:prstGeom>
        </p:spPr>
      </p:pic>
    </p:spTree>
    <p:extLst>
      <p:ext uri="{BB962C8B-B14F-4D97-AF65-F5344CB8AC3E}">
        <p14:creationId xmlns:p14="http://schemas.microsoft.com/office/powerpoint/2010/main" val="6737701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294"/>
        <p:cNvGrpSpPr/>
        <p:nvPr/>
      </p:nvGrpSpPr>
      <p:grpSpPr>
        <a:xfrm>
          <a:off x="0" y="0"/>
          <a:ext cx="0" cy="0"/>
          <a:chOff x="0" y="0"/>
          <a:chExt cx="0" cy="0"/>
        </a:xfrm>
      </p:grpSpPr>
      <p:sp>
        <p:nvSpPr>
          <p:cNvPr id="1295" name="Google Shape;1295;p53"/>
          <p:cNvSpPr/>
          <p:nvPr/>
        </p:nvSpPr>
        <p:spPr>
          <a:xfrm>
            <a:off x="5074400" y="2900825"/>
            <a:ext cx="3714900" cy="1698600"/>
          </a:xfrm>
          <a:prstGeom prst="roundRect">
            <a:avLst>
              <a:gd name="adj" fmla="val 16667"/>
            </a:avLst>
          </a:prstGeom>
          <a:solidFill>
            <a:srgbClr val="00899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53"/>
          <p:cNvSpPr/>
          <p:nvPr/>
        </p:nvSpPr>
        <p:spPr>
          <a:xfrm>
            <a:off x="4981575" y="2762275"/>
            <a:ext cx="3714900" cy="1753500"/>
          </a:xfrm>
          <a:prstGeom prst="roundRect">
            <a:avLst>
              <a:gd name="adj" fmla="val 16667"/>
            </a:avLst>
          </a:prstGeom>
          <a:solidFill>
            <a:srgbClr val="F0F7E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53"/>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Piezas PBF</a:t>
            </a:r>
            <a:endParaRPr dirty="0"/>
          </a:p>
        </p:txBody>
      </p:sp>
      <p:sp>
        <p:nvSpPr>
          <p:cNvPr id="1321" name="Google Shape;1321;p53"/>
          <p:cNvSpPr/>
          <p:nvPr/>
        </p:nvSpPr>
        <p:spPr>
          <a:xfrm>
            <a:off x="561600" y="3776600"/>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53"/>
          <p:cNvSpPr/>
          <p:nvPr/>
        </p:nvSpPr>
        <p:spPr>
          <a:xfrm rot="2539751">
            <a:off x="7373540" y="-3610679"/>
            <a:ext cx="3172176" cy="4788852"/>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53"/>
          <p:cNvSpPr/>
          <p:nvPr/>
        </p:nvSpPr>
        <p:spPr>
          <a:xfrm rot="9266724">
            <a:off x="7693752" y="915166"/>
            <a:ext cx="251060" cy="25106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70148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3" name="Google Shape;3663;p62"/>
          <p:cNvSpPr txBox="1">
            <a:spLocks noGrp="1"/>
          </p:cNvSpPr>
          <p:nvPr>
            <p:ph type="title"/>
          </p:nvPr>
        </p:nvSpPr>
        <p:spPr>
          <a:xfrm>
            <a:off x="5075700" y="1211551"/>
            <a:ext cx="3348300" cy="1308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Process</a:t>
            </a:r>
            <a:endParaRPr/>
          </a:p>
        </p:txBody>
      </p:sp>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62"/>
          <p:cNvSpPr/>
          <p:nvPr/>
        </p:nvSpPr>
        <p:spPr>
          <a:xfrm>
            <a:off x="629225" y="1213175"/>
            <a:ext cx="3720900" cy="2561100"/>
          </a:xfrm>
          <a:prstGeom prst="roundRect">
            <a:avLst>
              <a:gd name="adj" fmla="val 16667"/>
            </a:avLst>
          </a:prstGeom>
          <a:solidFill>
            <a:srgbClr val="F0F7E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66" name="Google Shape;3666;p62"/>
          <p:cNvPicPr preferRelativeResize="0"/>
          <p:nvPr/>
        </p:nvPicPr>
        <p:blipFill rotWithShape="1">
          <a:blip r:embed="rId4">
            <a:alphaModFix/>
          </a:blip>
          <a:srcRect l="1569" r="1578"/>
          <a:stretch/>
        </p:blipFill>
        <p:spPr>
          <a:xfrm>
            <a:off x="640575" y="1202900"/>
            <a:ext cx="3720900" cy="2561100"/>
          </a:xfrm>
          <a:prstGeom prst="roundRect">
            <a:avLst>
              <a:gd name="adj" fmla="val 16667"/>
            </a:avLst>
          </a:prstGeom>
          <a:noFill/>
          <a:ln>
            <a:noFill/>
          </a:ln>
        </p:spPr>
      </p:pic>
      <p:sp>
        <p:nvSpPr>
          <p:cNvPr id="3667" name="Google Shape;3667;p62"/>
          <p:cNvSpPr txBox="1">
            <a:spLocks noGrp="1"/>
          </p:cNvSpPr>
          <p:nvPr>
            <p:ph type="subTitle" idx="1"/>
          </p:nvPr>
        </p:nvSpPr>
        <p:spPr>
          <a:xfrm>
            <a:off x="5075700" y="2519550"/>
            <a:ext cx="3040800" cy="77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can insert a video to better explain your ideas</a:t>
            </a:r>
            <a:endParaRPr/>
          </a:p>
        </p:txBody>
      </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62"/>
          <p:cNvSpPr/>
          <p:nvPr/>
        </p:nvSpPr>
        <p:spPr>
          <a:xfrm>
            <a:off x="2266111" y="2210369"/>
            <a:ext cx="566724" cy="566724"/>
          </a:xfrm>
          <a:custGeom>
            <a:avLst/>
            <a:gdLst/>
            <a:ahLst/>
            <a:cxnLst/>
            <a:rect l="l" t="t" r="r" b="b"/>
            <a:pathLst>
              <a:path w="208163" h="208163" extrusionOk="0">
                <a:moveTo>
                  <a:pt x="79632" y="48546"/>
                </a:moveTo>
                <a:cubicBezTo>
                  <a:pt x="80399" y="48546"/>
                  <a:pt x="81191" y="48783"/>
                  <a:pt x="81877" y="49126"/>
                </a:cubicBezTo>
                <a:lnTo>
                  <a:pt x="158203" y="101306"/>
                </a:lnTo>
                <a:cubicBezTo>
                  <a:pt x="159036" y="101861"/>
                  <a:pt x="159591" y="102971"/>
                  <a:pt x="159591" y="104081"/>
                </a:cubicBezTo>
                <a:cubicBezTo>
                  <a:pt x="159591" y="105191"/>
                  <a:pt x="159036" y="106302"/>
                  <a:pt x="158203" y="106857"/>
                </a:cubicBezTo>
                <a:lnTo>
                  <a:pt x="81877" y="159036"/>
                </a:lnTo>
                <a:cubicBezTo>
                  <a:pt x="81045" y="159314"/>
                  <a:pt x="80489" y="159591"/>
                  <a:pt x="79934" y="159591"/>
                </a:cubicBezTo>
                <a:cubicBezTo>
                  <a:pt x="79379" y="159591"/>
                  <a:pt x="78547" y="159591"/>
                  <a:pt x="78269" y="159314"/>
                </a:cubicBezTo>
                <a:cubicBezTo>
                  <a:pt x="77159" y="158481"/>
                  <a:pt x="76326" y="157371"/>
                  <a:pt x="76326" y="156260"/>
                </a:cubicBezTo>
                <a:lnTo>
                  <a:pt x="76326" y="52179"/>
                </a:lnTo>
                <a:cubicBezTo>
                  <a:pt x="76326" y="50792"/>
                  <a:pt x="77159" y="49681"/>
                  <a:pt x="78269" y="48849"/>
                </a:cubicBezTo>
                <a:cubicBezTo>
                  <a:pt x="78693" y="48637"/>
                  <a:pt x="79158" y="48546"/>
                  <a:pt x="79632" y="48546"/>
                </a:cubicBezTo>
                <a:close/>
                <a:moveTo>
                  <a:pt x="104081" y="0"/>
                </a:moveTo>
                <a:cubicBezTo>
                  <a:pt x="46628" y="0"/>
                  <a:pt x="0" y="46628"/>
                  <a:pt x="0" y="104081"/>
                </a:cubicBezTo>
                <a:cubicBezTo>
                  <a:pt x="0" y="161534"/>
                  <a:pt x="46628" y="208162"/>
                  <a:pt x="104081" y="208162"/>
                </a:cubicBezTo>
                <a:cubicBezTo>
                  <a:pt x="161534" y="208162"/>
                  <a:pt x="208162" y="161534"/>
                  <a:pt x="208162" y="104081"/>
                </a:cubicBezTo>
                <a:cubicBezTo>
                  <a:pt x="208162" y="46628"/>
                  <a:pt x="161534" y="0"/>
                  <a:pt x="104081" y="0"/>
                </a:cubicBezTo>
                <a:close/>
              </a:path>
            </a:pathLst>
          </a:custGeom>
          <a:noFill/>
          <a:ln w="28575" cap="flat" cmpd="sng">
            <a:solidFill>
              <a:srgbClr val="FF72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ruvRijM7f50"/>
          <p:cNvPicPr>
            <a:picLocks noRot="1" noChangeAspect="1"/>
          </p:cNvPicPr>
          <p:nvPr>
            <a:videoFile r:link="rId1"/>
          </p:nvPr>
        </p:nvPicPr>
        <p:blipFill>
          <a:blip r:embed="rId5"/>
          <a:stretch>
            <a:fillRect/>
          </a:stretch>
        </p:blipFill>
        <p:spPr>
          <a:xfrm>
            <a:off x="806258" y="474427"/>
            <a:ext cx="7110434" cy="3999619"/>
          </a:xfrm>
          <a:prstGeom prst="rect">
            <a:avLst/>
          </a:prstGeom>
        </p:spPr>
      </p:pic>
    </p:spTree>
    <p:extLst>
      <p:ext uri="{BB962C8B-B14F-4D97-AF65-F5344CB8AC3E}">
        <p14:creationId xmlns:p14="http://schemas.microsoft.com/office/powerpoint/2010/main" val="3530626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sp>
        <p:nvSpPr>
          <p:cNvPr id="1076" name="Google Shape;1076;p47"/>
          <p:cNvSpPr txBox="1">
            <a:spLocks noGrp="1"/>
          </p:cNvSpPr>
          <p:nvPr>
            <p:ph type="title"/>
          </p:nvPr>
        </p:nvSpPr>
        <p:spPr>
          <a:xfrm>
            <a:off x="546921" y="620860"/>
            <a:ext cx="4350103" cy="84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Resultados de aprendizaje</a:t>
            </a:r>
            <a:endParaRPr dirty="0"/>
          </a:p>
        </p:txBody>
      </p:sp>
      <p:sp>
        <p:nvSpPr>
          <p:cNvPr id="1077" name="Google Shape;1077;p47"/>
          <p:cNvSpPr txBox="1">
            <a:spLocks noGrp="1"/>
          </p:cNvSpPr>
          <p:nvPr>
            <p:ph type="subTitle" idx="1"/>
          </p:nvPr>
        </p:nvSpPr>
        <p:spPr>
          <a:xfrm>
            <a:off x="0" y="1230464"/>
            <a:ext cx="5461692" cy="376099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_tradnl" dirty="0">
                <a:solidFill>
                  <a:schemeClr val="dk2"/>
                </a:solidFill>
              </a:rPr>
              <a:t>El estudiante aprenderá a:</a:t>
            </a:r>
            <a:endParaRPr dirty="0">
              <a:solidFill>
                <a:schemeClr val="dk2"/>
              </a:solidFill>
            </a:endParaRPr>
          </a:p>
          <a:p>
            <a:pPr marL="0" lvl="0" indent="0" algn="l" rtl="0">
              <a:spcBef>
                <a:spcPts val="0"/>
              </a:spcBef>
              <a:spcAft>
                <a:spcPts val="0"/>
              </a:spcAft>
              <a:buNone/>
            </a:pPr>
            <a:endParaRPr dirty="0">
              <a:solidFill>
                <a:schemeClr val="dk2"/>
              </a:solidFill>
            </a:endParaRPr>
          </a:p>
          <a:p>
            <a:pPr indent="-317500">
              <a:buClr>
                <a:schemeClr val="dk2"/>
              </a:buClr>
              <a:buSzPts val="1400"/>
            </a:pPr>
            <a:r>
              <a:rPr lang="es-ES" dirty="0"/>
              <a:t>Distinguir las piezas de impresión 3D producidas por MEX de otros procesos de impresión 3D de polímeros</a:t>
            </a:r>
          </a:p>
          <a:p>
            <a:pPr indent="-317500">
              <a:buClr>
                <a:schemeClr val="dk2"/>
              </a:buClr>
              <a:buSzPts val="1400"/>
            </a:pPr>
            <a:r>
              <a:rPr lang="es-ES" dirty="0"/>
              <a:t>Enumerar las ventajas y limitaciones de MEX sobre otros procesos de polímeros de impresión 3D, incluida su aplicabilidad según las características del proceso.</a:t>
            </a:r>
          </a:p>
          <a:p>
            <a:pPr indent="-317500">
              <a:buClr>
                <a:schemeClr val="dk2"/>
              </a:buClr>
              <a:buSzPts val="1400"/>
            </a:pPr>
            <a:r>
              <a:rPr lang="es-ES" dirty="0"/>
              <a:t>Identificar materiales poliméricos para MEX de </a:t>
            </a:r>
            <a:r>
              <a:rPr lang="es-ES"/>
              <a:t>acuerdo con </a:t>
            </a:r>
            <a:r>
              <a:rPr lang="es-ES" dirty="0"/>
              <a:t>su uso médico en aplicaciones de la vida real</a:t>
            </a:r>
          </a:p>
          <a:p>
            <a:pPr indent="-317500">
              <a:buClr>
                <a:schemeClr val="dk2"/>
              </a:buClr>
              <a:buSzPts val="1400"/>
            </a:pPr>
            <a:r>
              <a:rPr lang="es-ES" dirty="0"/>
              <a:t>Reconocer ejemplos de aplicaciones MEX en aplicaciones de consumo</a:t>
            </a:r>
            <a:endParaRPr lang="en-US" dirty="0"/>
          </a:p>
        </p:txBody>
      </p:sp>
      <p:grpSp>
        <p:nvGrpSpPr>
          <p:cNvPr id="1078" name="Google Shape;1078;p47"/>
          <p:cNvGrpSpPr/>
          <p:nvPr/>
        </p:nvGrpSpPr>
        <p:grpSpPr>
          <a:xfrm>
            <a:off x="7218839" y="1937488"/>
            <a:ext cx="655210" cy="655368"/>
            <a:chOff x="1347125" y="349025"/>
            <a:chExt cx="4978800" cy="4980000"/>
          </a:xfrm>
        </p:grpSpPr>
        <p:sp>
          <p:nvSpPr>
            <p:cNvPr id="1079" name="Google Shape;1079;p47"/>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7"/>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7"/>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7"/>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7"/>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7"/>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7"/>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7"/>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7"/>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7"/>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7"/>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7"/>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7"/>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7"/>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7"/>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7"/>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7"/>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7"/>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7"/>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7"/>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7"/>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7"/>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1" name="Google Shape;1101;p47"/>
          <p:cNvGrpSpPr/>
          <p:nvPr/>
        </p:nvGrpSpPr>
        <p:grpSpPr>
          <a:xfrm rot="-1799928">
            <a:off x="5379990" y="530677"/>
            <a:ext cx="3138357" cy="5728742"/>
            <a:chOff x="4695550" y="1608975"/>
            <a:chExt cx="539625" cy="985050"/>
          </a:xfrm>
        </p:grpSpPr>
        <p:sp>
          <p:nvSpPr>
            <p:cNvPr id="1102" name="Google Shape;1102;p47"/>
            <p:cNvSpPr/>
            <p:nvPr/>
          </p:nvSpPr>
          <p:spPr>
            <a:xfrm>
              <a:off x="4695550" y="2300650"/>
              <a:ext cx="539625" cy="293375"/>
            </a:xfrm>
            <a:custGeom>
              <a:avLst/>
              <a:gdLst/>
              <a:ahLst/>
              <a:cxnLst/>
              <a:rect l="l" t="t" r="r" b="b"/>
              <a:pathLst>
                <a:path w="21585" h="11735" extrusionOk="0">
                  <a:moveTo>
                    <a:pt x="0" y="10471"/>
                  </a:moveTo>
                  <a:lnTo>
                    <a:pt x="0" y="6679"/>
                  </a:lnTo>
                  <a:cubicBezTo>
                    <a:pt x="525" y="6058"/>
                    <a:pt x="1312" y="5653"/>
                    <a:pt x="2195" y="5653"/>
                  </a:cubicBezTo>
                  <a:cubicBezTo>
                    <a:pt x="2815" y="5653"/>
                    <a:pt x="3387" y="5868"/>
                    <a:pt x="3864" y="6202"/>
                  </a:cubicBezTo>
                  <a:cubicBezTo>
                    <a:pt x="4007" y="5844"/>
                    <a:pt x="4365" y="5605"/>
                    <a:pt x="4794" y="5605"/>
                  </a:cubicBezTo>
                  <a:cubicBezTo>
                    <a:pt x="5200" y="5605"/>
                    <a:pt x="5605" y="5868"/>
                    <a:pt x="5748" y="6225"/>
                  </a:cubicBezTo>
                  <a:cubicBezTo>
                    <a:pt x="6035" y="6106"/>
                    <a:pt x="6345" y="6011"/>
                    <a:pt x="6679" y="6011"/>
                  </a:cubicBezTo>
                  <a:cubicBezTo>
                    <a:pt x="7108" y="6011"/>
                    <a:pt x="7561" y="6178"/>
                    <a:pt x="7919" y="6369"/>
                  </a:cubicBezTo>
                  <a:cubicBezTo>
                    <a:pt x="7990" y="5725"/>
                    <a:pt x="8515" y="5224"/>
                    <a:pt x="9183" y="5224"/>
                  </a:cubicBezTo>
                  <a:cubicBezTo>
                    <a:pt x="9302" y="5224"/>
                    <a:pt x="9421" y="5248"/>
                    <a:pt x="9493" y="5271"/>
                  </a:cubicBezTo>
                  <a:lnTo>
                    <a:pt x="9493" y="3721"/>
                  </a:lnTo>
                  <a:cubicBezTo>
                    <a:pt x="9493" y="3721"/>
                    <a:pt x="7752" y="3721"/>
                    <a:pt x="7466" y="2362"/>
                  </a:cubicBezTo>
                  <a:cubicBezTo>
                    <a:pt x="7179" y="978"/>
                    <a:pt x="11592" y="0"/>
                    <a:pt x="11592" y="0"/>
                  </a:cubicBezTo>
                  <a:cubicBezTo>
                    <a:pt x="11592" y="0"/>
                    <a:pt x="13428" y="382"/>
                    <a:pt x="13595" y="740"/>
                  </a:cubicBezTo>
                  <a:cubicBezTo>
                    <a:pt x="13738" y="1098"/>
                    <a:pt x="14096" y="2314"/>
                    <a:pt x="14096" y="2314"/>
                  </a:cubicBezTo>
                  <a:cubicBezTo>
                    <a:pt x="14096" y="2314"/>
                    <a:pt x="13977" y="3697"/>
                    <a:pt x="12689" y="3697"/>
                  </a:cubicBezTo>
                  <a:lnTo>
                    <a:pt x="12689" y="5605"/>
                  </a:lnTo>
                  <a:cubicBezTo>
                    <a:pt x="13261" y="5772"/>
                    <a:pt x="13786" y="6130"/>
                    <a:pt x="14144" y="6583"/>
                  </a:cubicBezTo>
                  <a:cubicBezTo>
                    <a:pt x="14382" y="6416"/>
                    <a:pt x="14692" y="6297"/>
                    <a:pt x="15026" y="6297"/>
                  </a:cubicBezTo>
                  <a:cubicBezTo>
                    <a:pt x="15312" y="6297"/>
                    <a:pt x="15551" y="6369"/>
                    <a:pt x="15789" y="6535"/>
                  </a:cubicBezTo>
                  <a:cubicBezTo>
                    <a:pt x="16147" y="5772"/>
                    <a:pt x="16886" y="5271"/>
                    <a:pt x="17769" y="5271"/>
                  </a:cubicBezTo>
                  <a:cubicBezTo>
                    <a:pt x="18604" y="5271"/>
                    <a:pt x="19343" y="5748"/>
                    <a:pt x="19701" y="6464"/>
                  </a:cubicBezTo>
                  <a:cubicBezTo>
                    <a:pt x="19987" y="6249"/>
                    <a:pt x="20345" y="6130"/>
                    <a:pt x="20750" y="6130"/>
                  </a:cubicBezTo>
                  <a:cubicBezTo>
                    <a:pt x="21036" y="6130"/>
                    <a:pt x="21346" y="6225"/>
                    <a:pt x="21585" y="6345"/>
                  </a:cubicBezTo>
                  <a:lnTo>
                    <a:pt x="21585" y="9421"/>
                  </a:lnTo>
                  <a:cubicBezTo>
                    <a:pt x="21346" y="9565"/>
                    <a:pt x="21036" y="9636"/>
                    <a:pt x="20750" y="9636"/>
                  </a:cubicBezTo>
                  <a:cubicBezTo>
                    <a:pt x="20178" y="9636"/>
                    <a:pt x="19677" y="9350"/>
                    <a:pt x="19343" y="8944"/>
                  </a:cubicBezTo>
                  <a:cubicBezTo>
                    <a:pt x="18961" y="9350"/>
                    <a:pt x="18389" y="9636"/>
                    <a:pt x="17769" y="9636"/>
                  </a:cubicBezTo>
                  <a:cubicBezTo>
                    <a:pt x="17006" y="9636"/>
                    <a:pt x="16386" y="9278"/>
                    <a:pt x="15980" y="8706"/>
                  </a:cubicBezTo>
                  <a:cubicBezTo>
                    <a:pt x="15742" y="8944"/>
                    <a:pt x="15384" y="9087"/>
                    <a:pt x="15026" y="9087"/>
                  </a:cubicBezTo>
                  <a:lnTo>
                    <a:pt x="14835" y="9087"/>
                  </a:lnTo>
                  <a:cubicBezTo>
                    <a:pt x="14597" y="10590"/>
                    <a:pt x="13309" y="11735"/>
                    <a:pt x="11735" y="11735"/>
                  </a:cubicBezTo>
                  <a:cubicBezTo>
                    <a:pt x="10256" y="11735"/>
                    <a:pt x="8992" y="10709"/>
                    <a:pt x="8658" y="9326"/>
                  </a:cubicBezTo>
                  <a:cubicBezTo>
                    <a:pt x="8276" y="10065"/>
                    <a:pt x="7537" y="10542"/>
                    <a:pt x="6631" y="10542"/>
                  </a:cubicBezTo>
                  <a:cubicBezTo>
                    <a:pt x="5891" y="10542"/>
                    <a:pt x="5247" y="10185"/>
                    <a:pt x="4818" y="9660"/>
                  </a:cubicBezTo>
                  <a:cubicBezTo>
                    <a:pt x="4365" y="10709"/>
                    <a:pt x="3363" y="11449"/>
                    <a:pt x="2147" y="11449"/>
                  </a:cubicBezTo>
                  <a:cubicBezTo>
                    <a:pt x="1312" y="11473"/>
                    <a:pt x="525" y="11091"/>
                    <a:pt x="0" y="1047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7"/>
            <p:cNvSpPr/>
            <p:nvPr/>
          </p:nvSpPr>
          <p:spPr>
            <a:xfrm>
              <a:off x="4854750" y="2289925"/>
              <a:ext cx="221225" cy="85875"/>
            </a:xfrm>
            <a:custGeom>
              <a:avLst/>
              <a:gdLst/>
              <a:ahLst/>
              <a:cxnLst/>
              <a:rect l="l" t="t" r="r" b="b"/>
              <a:pathLst>
                <a:path w="8849" h="3435" extrusionOk="0">
                  <a:moveTo>
                    <a:pt x="1098" y="2815"/>
                  </a:moveTo>
                  <a:cubicBezTo>
                    <a:pt x="0" y="2361"/>
                    <a:pt x="1455" y="0"/>
                    <a:pt x="1455" y="0"/>
                  </a:cubicBezTo>
                  <a:lnTo>
                    <a:pt x="7394" y="0"/>
                  </a:lnTo>
                  <a:cubicBezTo>
                    <a:pt x="7394" y="0"/>
                    <a:pt x="8849" y="2338"/>
                    <a:pt x="7752" y="2815"/>
                  </a:cubicBezTo>
                  <a:cubicBezTo>
                    <a:pt x="6202" y="3435"/>
                    <a:pt x="2648" y="3435"/>
                    <a:pt x="1098" y="2815"/>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7"/>
            <p:cNvSpPr/>
            <p:nvPr/>
          </p:nvSpPr>
          <p:spPr>
            <a:xfrm>
              <a:off x="5078350" y="2064525"/>
              <a:ext cx="110325" cy="245100"/>
            </a:xfrm>
            <a:custGeom>
              <a:avLst/>
              <a:gdLst/>
              <a:ahLst/>
              <a:cxnLst/>
              <a:rect l="l" t="t" r="r" b="b"/>
              <a:pathLst>
                <a:path w="4413" h="9804" extrusionOk="0">
                  <a:moveTo>
                    <a:pt x="1145" y="1"/>
                  </a:moveTo>
                  <a:cubicBezTo>
                    <a:pt x="1145" y="1"/>
                    <a:pt x="3316" y="2219"/>
                    <a:pt x="3482" y="2410"/>
                  </a:cubicBezTo>
                  <a:cubicBezTo>
                    <a:pt x="3673" y="2577"/>
                    <a:pt x="3816" y="2887"/>
                    <a:pt x="3840" y="3292"/>
                  </a:cubicBezTo>
                  <a:cubicBezTo>
                    <a:pt x="3888" y="3721"/>
                    <a:pt x="4341" y="9064"/>
                    <a:pt x="4389" y="9326"/>
                  </a:cubicBezTo>
                  <a:cubicBezTo>
                    <a:pt x="4413" y="9612"/>
                    <a:pt x="4198" y="9803"/>
                    <a:pt x="3793" y="9684"/>
                  </a:cubicBezTo>
                  <a:cubicBezTo>
                    <a:pt x="3363" y="9541"/>
                    <a:pt x="0" y="8181"/>
                    <a:pt x="0" y="818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7"/>
            <p:cNvSpPr/>
            <p:nvPr/>
          </p:nvSpPr>
          <p:spPr>
            <a:xfrm>
              <a:off x="4741450" y="2064525"/>
              <a:ext cx="110350" cy="245100"/>
            </a:xfrm>
            <a:custGeom>
              <a:avLst/>
              <a:gdLst/>
              <a:ahLst/>
              <a:cxnLst/>
              <a:rect l="l" t="t" r="r" b="b"/>
              <a:pathLst>
                <a:path w="4414" h="9804" extrusionOk="0">
                  <a:moveTo>
                    <a:pt x="3292" y="1"/>
                  </a:moveTo>
                  <a:cubicBezTo>
                    <a:pt x="3292" y="1"/>
                    <a:pt x="1098" y="2219"/>
                    <a:pt x="931" y="2410"/>
                  </a:cubicBezTo>
                  <a:cubicBezTo>
                    <a:pt x="740" y="2577"/>
                    <a:pt x="597" y="2887"/>
                    <a:pt x="573" y="3292"/>
                  </a:cubicBezTo>
                  <a:cubicBezTo>
                    <a:pt x="549" y="3721"/>
                    <a:pt x="72" y="9064"/>
                    <a:pt x="25" y="9326"/>
                  </a:cubicBezTo>
                  <a:cubicBezTo>
                    <a:pt x="1" y="9612"/>
                    <a:pt x="216" y="9803"/>
                    <a:pt x="621" y="9684"/>
                  </a:cubicBezTo>
                  <a:cubicBezTo>
                    <a:pt x="1050" y="9541"/>
                    <a:pt x="4413" y="8181"/>
                    <a:pt x="4413" y="818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7"/>
            <p:cNvSpPr/>
            <p:nvPr/>
          </p:nvSpPr>
          <p:spPr>
            <a:xfrm>
              <a:off x="4771275" y="1609575"/>
              <a:ext cx="387000" cy="724500"/>
            </a:xfrm>
            <a:custGeom>
              <a:avLst/>
              <a:gdLst/>
              <a:ahLst/>
              <a:cxnLst/>
              <a:rect l="l" t="t" r="r" b="b"/>
              <a:pathLst>
                <a:path w="15480" h="28980" extrusionOk="0">
                  <a:moveTo>
                    <a:pt x="11759" y="28240"/>
                  </a:moveTo>
                  <a:cubicBezTo>
                    <a:pt x="14215" y="27000"/>
                    <a:pt x="15479" y="9875"/>
                    <a:pt x="10638" y="3054"/>
                  </a:cubicBezTo>
                  <a:cubicBezTo>
                    <a:pt x="8658" y="239"/>
                    <a:pt x="7156" y="1"/>
                    <a:pt x="5033" y="2791"/>
                  </a:cubicBezTo>
                  <a:cubicBezTo>
                    <a:pt x="0" y="9446"/>
                    <a:pt x="1264" y="27000"/>
                    <a:pt x="3769" y="28264"/>
                  </a:cubicBezTo>
                  <a:cubicBezTo>
                    <a:pt x="5319" y="28979"/>
                    <a:pt x="10232" y="28979"/>
                    <a:pt x="11759" y="2824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7"/>
            <p:cNvSpPr/>
            <p:nvPr/>
          </p:nvSpPr>
          <p:spPr>
            <a:xfrm>
              <a:off x="4938825" y="1617925"/>
              <a:ext cx="219450" cy="713150"/>
            </a:xfrm>
            <a:custGeom>
              <a:avLst/>
              <a:gdLst/>
              <a:ahLst/>
              <a:cxnLst/>
              <a:rect l="l" t="t" r="r" b="b"/>
              <a:pathLst>
                <a:path w="8778" h="28526" extrusionOk="0">
                  <a:moveTo>
                    <a:pt x="5057" y="27906"/>
                  </a:moveTo>
                  <a:cubicBezTo>
                    <a:pt x="7513" y="26666"/>
                    <a:pt x="8777" y="9541"/>
                    <a:pt x="3936" y="2720"/>
                  </a:cubicBezTo>
                  <a:cubicBezTo>
                    <a:pt x="2505" y="669"/>
                    <a:pt x="1360" y="1"/>
                    <a:pt x="0" y="812"/>
                  </a:cubicBezTo>
                  <a:cubicBezTo>
                    <a:pt x="573" y="1146"/>
                    <a:pt x="1169" y="1789"/>
                    <a:pt x="1837" y="2720"/>
                  </a:cubicBezTo>
                  <a:cubicBezTo>
                    <a:pt x="6655" y="9541"/>
                    <a:pt x="5414" y="26689"/>
                    <a:pt x="2934" y="27906"/>
                  </a:cubicBezTo>
                  <a:cubicBezTo>
                    <a:pt x="2338" y="28192"/>
                    <a:pt x="1241" y="28383"/>
                    <a:pt x="0" y="28430"/>
                  </a:cubicBezTo>
                  <a:cubicBezTo>
                    <a:pt x="1908" y="28526"/>
                    <a:pt x="4126" y="28359"/>
                    <a:pt x="5057" y="27906"/>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7"/>
            <p:cNvSpPr/>
            <p:nvPr/>
          </p:nvSpPr>
          <p:spPr>
            <a:xfrm>
              <a:off x="4801075" y="1608975"/>
              <a:ext cx="327975" cy="551575"/>
            </a:xfrm>
            <a:custGeom>
              <a:avLst/>
              <a:gdLst/>
              <a:ahLst/>
              <a:cxnLst/>
              <a:rect l="l" t="t" r="r" b="b"/>
              <a:pathLst>
                <a:path w="13119" h="22063" extrusionOk="0">
                  <a:moveTo>
                    <a:pt x="12594" y="21371"/>
                  </a:moveTo>
                  <a:cubicBezTo>
                    <a:pt x="13119" y="15480"/>
                    <a:pt x="12475" y="7275"/>
                    <a:pt x="9446" y="3030"/>
                  </a:cubicBezTo>
                  <a:cubicBezTo>
                    <a:pt x="7466" y="239"/>
                    <a:pt x="5964" y="1"/>
                    <a:pt x="3841" y="2791"/>
                  </a:cubicBezTo>
                  <a:cubicBezTo>
                    <a:pt x="716" y="6941"/>
                    <a:pt x="1" y="15361"/>
                    <a:pt x="549" y="21371"/>
                  </a:cubicBezTo>
                  <a:cubicBezTo>
                    <a:pt x="3889" y="22063"/>
                    <a:pt x="9255" y="22063"/>
                    <a:pt x="12594" y="2137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7"/>
            <p:cNvSpPr/>
            <p:nvPr/>
          </p:nvSpPr>
          <p:spPr>
            <a:xfrm>
              <a:off x="4892900" y="1862400"/>
              <a:ext cx="144325" cy="144325"/>
            </a:xfrm>
            <a:custGeom>
              <a:avLst/>
              <a:gdLst/>
              <a:ahLst/>
              <a:cxnLst/>
              <a:rect l="l" t="t" r="r" b="b"/>
              <a:pathLst>
                <a:path w="5773" h="5773" extrusionOk="0">
                  <a:moveTo>
                    <a:pt x="2887" y="5772"/>
                  </a:moveTo>
                  <a:cubicBezTo>
                    <a:pt x="4485" y="5772"/>
                    <a:pt x="5773" y="4460"/>
                    <a:pt x="5773" y="2886"/>
                  </a:cubicBezTo>
                  <a:cubicBezTo>
                    <a:pt x="5773" y="1288"/>
                    <a:pt x="4461" y="0"/>
                    <a:pt x="2887" y="0"/>
                  </a:cubicBezTo>
                  <a:cubicBezTo>
                    <a:pt x="1289" y="0"/>
                    <a:pt x="1" y="1312"/>
                    <a:pt x="1" y="2886"/>
                  </a:cubicBezTo>
                  <a:cubicBezTo>
                    <a:pt x="1" y="4460"/>
                    <a:pt x="1313" y="5772"/>
                    <a:pt x="2887" y="5772"/>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7"/>
            <p:cNvSpPr/>
            <p:nvPr/>
          </p:nvSpPr>
          <p:spPr>
            <a:xfrm>
              <a:off x="4941200" y="2114025"/>
              <a:ext cx="48325" cy="168175"/>
            </a:xfrm>
            <a:custGeom>
              <a:avLst/>
              <a:gdLst/>
              <a:ahLst/>
              <a:cxnLst/>
              <a:rect l="l" t="t" r="r" b="b"/>
              <a:pathLst>
                <a:path w="1933" h="6727" extrusionOk="0">
                  <a:moveTo>
                    <a:pt x="1575" y="6249"/>
                  </a:moveTo>
                  <a:cubicBezTo>
                    <a:pt x="1885" y="5915"/>
                    <a:pt x="1933" y="5200"/>
                    <a:pt x="1933" y="4484"/>
                  </a:cubicBezTo>
                  <a:cubicBezTo>
                    <a:pt x="1933" y="3793"/>
                    <a:pt x="1265" y="453"/>
                    <a:pt x="1217" y="358"/>
                  </a:cubicBezTo>
                  <a:cubicBezTo>
                    <a:pt x="1169" y="0"/>
                    <a:pt x="788" y="48"/>
                    <a:pt x="716" y="358"/>
                  </a:cubicBezTo>
                  <a:cubicBezTo>
                    <a:pt x="692" y="453"/>
                    <a:pt x="1" y="3793"/>
                    <a:pt x="1" y="4484"/>
                  </a:cubicBezTo>
                  <a:cubicBezTo>
                    <a:pt x="1" y="5176"/>
                    <a:pt x="72" y="5891"/>
                    <a:pt x="359" y="6249"/>
                  </a:cubicBezTo>
                  <a:cubicBezTo>
                    <a:pt x="788" y="6726"/>
                    <a:pt x="1169" y="6726"/>
                    <a:pt x="1575" y="6249"/>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7"/>
            <p:cNvSpPr/>
            <p:nvPr/>
          </p:nvSpPr>
          <p:spPr>
            <a:xfrm>
              <a:off x="4840450" y="1608975"/>
              <a:ext cx="250450" cy="211700"/>
            </a:xfrm>
            <a:custGeom>
              <a:avLst/>
              <a:gdLst/>
              <a:ahLst/>
              <a:cxnLst/>
              <a:rect l="l" t="t" r="r" b="b"/>
              <a:pathLst>
                <a:path w="10018" h="8468" extrusionOk="0">
                  <a:moveTo>
                    <a:pt x="10017" y="7895"/>
                  </a:moveTo>
                  <a:cubicBezTo>
                    <a:pt x="9516" y="6011"/>
                    <a:pt x="8801" y="4342"/>
                    <a:pt x="7871" y="3030"/>
                  </a:cubicBezTo>
                  <a:cubicBezTo>
                    <a:pt x="5891" y="239"/>
                    <a:pt x="4389" y="1"/>
                    <a:pt x="2266" y="2791"/>
                  </a:cubicBezTo>
                  <a:cubicBezTo>
                    <a:pt x="1288" y="4103"/>
                    <a:pt x="549" y="5844"/>
                    <a:pt x="0" y="7776"/>
                  </a:cubicBezTo>
                  <a:cubicBezTo>
                    <a:pt x="1646" y="8229"/>
                    <a:pt x="3434" y="8468"/>
                    <a:pt x="5247" y="8468"/>
                  </a:cubicBezTo>
                  <a:cubicBezTo>
                    <a:pt x="6917" y="8468"/>
                    <a:pt x="8538" y="8253"/>
                    <a:pt x="10017" y="7895"/>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7"/>
            <p:cNvSpPr/>
            <p:nvPr/>
          </p:nvSpPr>
          <p:spPr>
            <a:xfrm>
              <a:off x="4938825" y="1629850"/>
              <a:ext cx="152075" cy="186075"/>
            </a:xfrm>
            <a:custGeom>
              <a:avLst/>
              <a:gdLst/>
              <a:ahLst/>
              <a:cxnLst/>
              <a:rect l="l" t="t" r="r" b="b"/>
              <a:pathLst>
                <a:path w="6083" h="7443" extrusionOk="0">
                  <a:moveTo>
                    <a:pt x="2481" y="573"/>
                  </a:moveTo>
                  <a:lnTo>
                    <a:pt x="2481" y="573"/>
                  </a:lnTo>
                  <a:cubicBezTo>
                    <a:pt x="2433" y="502"/>
                    <a:pt x="2362" y="478"/>
                    <a:pt x="2314" y="406"/>
                  </a:cubicBezTo>
                  <a:lnTo>
                    <a:pt x="2314" y="406"/>
                  </a:lnTo>
                  <a:cubicBezTo>
                    <a:pt x="2266" y="406"/>
                    <a:pt x="2266" y="382"/>
                    <a:pt x="2242" y="382"/>
                  </a:cubicBezTo>
                  <a:lnTo>
                    <a:pt x="2218" y="382"/>
                  </a:lnTo>
                  <a:cubicBezTo>
                    <a:pt x="2147" y="358"/>
                    <a:pt x="2099" y="335"/>
                    <a:pt x="2051" y="287"/>
                  </a:cubicBezTo>
                  <a:lnTo>
                    <a:pt x="2028" y="287"/>
                  </a:lnTo>
                  <a:cubicBezTo>
                    <a:pt x="2004" y="287"/>
                    <a:pt x="2004" y="263"/>
                    <a:pt x="1980" y="263"/>
                  </a:cubicBezTo>
                  <a:lnTo>
                    <a:pt x="1932" y="263"/>
                  </a:lnTo>
                  <a:cubicBezTo>
                    <a:pt x="1908" y="239"/>
                    <a:pt x="1885" y="239"/>
                    <a:pt x="1861" y="239"/>
                  </a:cubicBezTo>
                  <a:lnTo>
                    <a:pt x="1813" y="239"/>
                  </a:lnTo>
                  <a:cubicBezTo>
                    <a:pt x="1813" y="239"/>
                    <a:pt x="1789" y="239"/>
                    <a:pt x="1789" y="215"/>
                  </a:cubicBezTo>
                  <a:lnTo>
                    <a:pt x="1765" y="215"/>
                  </a:lnTo>
                  <a:cubicBezTo>
                    <a:pt x="1765" y="215"/>
                    <a:pt x="1741" y="215"/>
                    <a:pt x="1741" y="168"/>
                  </a:cubicBezTo>
                  <a:lnTo>
                    <a:pt x="1741" y="168"/>
                  </a:lnTo>
                  <a:cubicBezTo>
                    <a:pt x="1741" y="120"/>
                    <a:pt x="1741" y="120"/>
                    <a:pt x="2481" y="573"/>
                  </a:cubicBezTo>
                  <a:close/>
                  <a:moveTo>
                    <a:pt x="2481" y="573"/>
                  </a:moveTo>
                  <a:cubicBezTo>
                    <a:pt x="2958" y="955"/>
                    <a:pt x="3435" y="1479"/>
                    <a:pt x="3936" y="2195"/>
                  </a:cubicBezTo>
                  <a:cubicBezTo>
                    <a:pt x="4866" y="3507"/>
                    <a:pt x="5557" y="5176"/>
                    <a:pt x="6082" y="7060"/>
                  </a:cubicBezTo>
                  <a:cubicBezTo>
                    <a:pt x="5438" y="7204"/>
                    <a:pt x="4747" y="7371"/>
                    <a:pt x="4055" y="7442"/>
                  </a:cubicBezTo>
                  <a:cubicBezTo>
                    <a:pt x="3554" y="5415"/>
                    <a:pt x="2815" y="3602"/>
                    <a:pt x="1813" y="2195"/>
                  </a:cubicBezTo>
                  <a:cubicBezTo>
                    <a:pt x="1193" y="1312"/>
                    <a:pt x="597" y="645"/>
                    <a:pt x="0" y="287"/>
                  </a:cubicBezTo>
                  <a:cubicBezTo>
                    <a:pt x="24" y="263"/>
                    <a:pt x="72" y="263"/>
                    <a:pt x="96" y="239"/>
                  </a:cubicBezTo>
                  <a:lnTo>
                    <a:pt x="96" y="239"/>
                  </a:lnTo>
                  <a:cubicBezTo>
                    <a:pt x="191" y="168"/>
                    <a:pt x="263" y="144"/>
                    <a:pt x="334" y="120"/>
                  </a:cubicBezTo>
                  <a:lnTo>
                    <a:pt x="334" y="120"/>
                  </a:lnTo>
                  <a:cubicBezTo>
                    <a:pt x="382" y="96"/>
                    <a:pt x="454" y="96"/>
                    <a:pt x="477" y="48"/>
                  </a:cubicBezTo>
                  <a:lnTo>
                    <a:pt x="477" y="48"/>
                  </a:lnTo>
                  <a:cubicBezTo>
                    <a:pt x="525" y="48"/>
                    <a:pt x="549" y="48"/>
                    <a:pt x="549" y="25"/>
                  </a:cubicBezTo>
                  <a:lnTo>
                    <a:pt x="549" y="25"/>
                  </a:lnTo>
                  <a:cubicBezTo>
                    <a:pt x="573" y="25"/>
                    <a:pt x="597" y="25"/>
                    <a:pt x="620" y="1"/>
                  </a:cubicBezTo>
                  <a:lnTo>
                    <a:pt x="620" y="1"/>
                  </a:lnTo>
                  <a:lnTo>
                    <a:pt x="692" y="1"/>
                  </a:lnTo>
                  <a:lnTo>
                    <a:pt x="716" y="1"/>
                  </a:lnTo>
                  <a:lnTo>
                    <a:pt x="787" y="1"/>
                  </a:lnTo>
                  <a:lnTo>
                    <a:pt x="787" y="1"/>
                  </a:lnTo>
                  <a:lnTo>
                    <a:pt x="859" y="1"/>
                  </a:lnTo>
                  <a:lnTo>
                    <a:pt x="907" y="1"/>
                  </a:lnTo>
                  <a:lnTo>
                    <a:pt x="954" y="1"/>
                  </a:lnTo>
                  <a:lnTo>
                    <a:pt x="1002" y="1"/>
                  </a:lnTo>
                  <a:lnTo>
                    <a:pt x="1050" y="1"/>
                  </a:lnTo>
                  <a:lnTo>
                    <a:pt x="1074" y="1"/>
                  </a:lnTo>
                  <a:lnTo>
                    <a:pt x="1145" y="1"/>
                  </a:lnTo>
                  <a:lnTo>
                    <a:pt x="1169" y="1"/>
                  </a:lnTo>
                  <a:lnTo>
                    <a:pt x="1241" y="1"/>
                  </a:lnTo>
                  <a:lnTo>
                    <a:pt x="1264" y="1"/>
                  </a:lnTo>
                  <a:lnTo>
                    <a:pt x="1312" y="1"/>
                  </a:lnTo>
                  <a:lnTo>
                    <a:pt x="1360" y="1"/>
                  </a:lnTo>
                  <a:lnTo>
                    <a:pt x="1384" y="1"/>
                  </a:lnTo>
                  <a:lnTo>
                    <a:pt x="1408" y="1"/>
                  </a:lnTo>
                  <a:lnTo>
                    <a:pt x="1479" y="1"/>
                  </a:lnTo>
                  <a:lnTo>
                    <a:pt x="1527" y="1"/>
                  </a:lnTo>
                  <a:lnTo>
                    <a:pt x="1551" y="1"/>
                  </a:lnTo>
                  <a:lnTo>
                    <a:pt x="1598" y="1"/>
                  </a:lnTo>
                  <a:lnTo>
                    <a:pt x="162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7"/>
            <p:cNvSpPr/>
            <p:nvPr/>
          </p:nvSpPr>
          <p:spPr>
            <a:xfrm>
              <a:off x="4913175" y="1881475"/>
              <a:ext cx="104375" cy="104375"/>
            </a:xfrm>
            <a:custGeom>
              <a:avLst/>
              <a:gdLst/>
              <a:ahLst/>
              <a:cxnLst/>
              <a:rect l="l" t="t" r="r" b="b"/>
              <a:pathLst>
                <a:path w="4175" h="4175" extrusionOk="0">
                  <a:moveTo>
                    <a:pt x="2076" y="4174"/>
                  </a:moveTo>
                  <a:cubicBezTo>
                    <a:pt x="3244" y="4174"/>
                    <a:pt x="4175" y="3268"/>
                    <a:pt x="4175" y="2099"/>
                  </a:cubicBezTo>
                  <a:cubicBezTo>
                    <a:pt x="4175" y="931"/>
                    <a:pt x="3244" y="1"/>
                    <a:pt x="2076" y="1"/>
                  </a:cubicBezTo>
                  <a:cubicBezTo>
                    <a:pt x="907" y="1"/>
                    <a:pt x="1" y="931"/>
                    <a:pt x="1" y="2099"/>
                  </a:cubicBezTo>
                  <a:cubicBezTo>
                    <a:pt x="1" y="3268"/>
                    <a:pt x="955" y="4174"/>
                    <a:pt x="2076" y="4174"/>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7"/>
            <p:cNvSpPr/>
            <p:nvPr/>
          </p:nvSpPr>
          <p:spPr>
            <a:xfrm>
              <a:off x="4923325" y="1891625"/>
              <a:ext cx="85875" cy="86475"/>
            </a:xfrm>
            <a:custGeom>
              <a:avLst/>
              <a:gdLst/>
              <a:ahLst/>
              <a:cxnLst/>
              <a:rect l="l" t="t" r="r" b="b"/>
              <a:pathLst>
                <a:path w="3435" h="3459" extrusionOk="0">
                  <a:moveTo>
                    <a:pt x="2695" y="239"/>
                  </a:moveTo>
                  <a:lnTo>
                    <a:pt x="239" y="2671"/>
                  </a:lnTo>
                  <a:cubicBezTo>
                    <a:pt x="119" y="2528"/>
                    <a:pt x="72" y="2337"/>
                    <a:pt x="0" y="2170"/>
                  </a:cubicBezTo>
                  <a:lnTo>
                    <a:pt x="2171" y="0"/>
                  </a:lnTo>
                  <a:cubicBezTo>
                    <a:pt x="2361" y="48"/>
                    <a:pt x="2528" y="143"/>
                    <a:pt x="2695" y="239"/>
                  </a:cubicBezTo>
                  <a:close/>
                  <a:moveTo>
                    <a:pt x="3101" y="644"/>
                  </a:moveTo>
                  <a:lnTo>
                    <a:pt x="620" y="3124"/>
                  </a:lnTo>
                  <a:cubicBezTo>
                    <a:pt x="859" y="3291"/>
                    <a:pt x="1169" y="3411"/>
                    <a:pt x="1479" y="3458"/>
                  </a:cubicBezTo>
                  <a:lnTo>
                    <a:pt x="3435" y="1503"/>
                  </a:lnTo>
                  <a:cubicBezTo>
                    <a:pt x="3411" y="1193"/>
                    <a:pt x="3292" y="883"/>
                    <a:pt x="3101" y="64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5" name="Google Shape;1115;p47"/>
          <p:cNvSpPr/>
          <p:nvPr/>
        </p:nvSpPr>
        <p:spPr>
          <a:xfrm>
            <a:off x="8558850" y="295025"/>
            <a:ext cx="871800" cy="871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7"/>
          <p:cNvSpPr/>
          <p:nvPr/>
        </p:nvSpPr>
        <p:spPr>
          <a:xfrm>
            <a:off x="8221500" y="978450"/>
            <a:ext cx="278700" cy="2787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Google Shape;1061;p45"/>
          <p:cNvSpPr/>
          <p:nvPr/>
        </p:nvSpPr>
        <p:spPr>
          <a:xfrm>
            <a:off x="2031884" y="1597692"/>
            <a:ext cx="5402400" cy="2160600"/>
          </a:xfrm>
          <a:prstGeom prst="roundRect">
            <a:avLst>
              <a:gd name="adj" fmla="val 16667"/>
            </a:avLst>
          </a:prstGeom>
          <a:solidFill>
            <a:srgbClr val="00899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5"/>
          <p:cNvSpPr/>
          <p:nvPr/>
        </p:nvSpPr>
        <p:spPr>
          <a:xfrm>
            <a:off x="1857900" y="1385200"/>
            <a:ext cx="5402400" cy="2160600"/>
          </a:xfrm>
          <a:prstGeom prst="roundRect">
            <a:avLst>
              <a:gd name="adj" fmla="val 16667"/>
            </a:avLst>
          </a:prstGeom>
          <a:solidFill>
            <a:srgbClr val="F0F7E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5"/>
          <p:cNvSpPr txBox="1">
            <a:spLocks noGrp="1"/>
          </p:cNvSpPr>
          <p:nvPr>
            <p:ph type="title"/>
          </p:nvPr>
        </p:nvSpPr>
        <p:spPr>
          <a:xfrm>
            <a:off x="1709716" y="2876275"/>
            <a:ext cx="5550584" cy="369000"/>
          </a:xfrm>
          <a:prstGeom prst="rect">
            <a:avLst/>
          </a:prstGeom>
        </p:spPr>
        <p:txBody>
          <a:bodyPr spcFirstLastPara="1" wrap="square" lIns="91425" tIns="91425" rIns="91425" bIns="91425" anchor="t" anchorCtr="0">
            <a:noAutofit/>
          </a:bodyPr>
          <a:lstStyle/>
          <a:p>
            <a:pPr lvl="0"/>
            <a:r>
              <a:rPr lang="en" sz="1200" dirty="0">
                <a:latin typeface="Roboto" panose="02000000000000000000" pitchFamily="2" charset="0"/>
                <a:ea typeface="Roboto" panose="02000000000000000000" pitchFamily="2" charset="0"/>
                <a:cs typeface="Roboto" panose="02000000000000000000" pitchFamily="2" charset="0"/>
              </a:rPr>
              <a:t>—Definición del proceso de Fotopolimerización </a:t>
            </a:r>
            <a:r>
              <a:rPr lang="es-ES" sz="1200" dirty="0">
                <a:latin typeface="Roboto" panose="02000000000000000000" pitchFamily="2" charset="0"/>
                <a:ea typeface="Roboto" panose="02000000000000000000" pitchFamily="2" charset="0"/>
                <a:cs typeface="Roboto" panose="02000000000000000000" pitchFamily="2" charset="0"/>
              </a:rPr>
              <a:t>según la I</a:t>
            </a:r>
            <a:r>
              <a:rPr lang="en-US" sz="1200" dirty="0">
                <a:effectLst/>
                <a:latin typeface="Roboto" panose="02000000000000000000" pitchFamily="2" charset="0"/>
                <a:ea typeface="Roboto" panose="02000000000000000000" pitchFamily="2" charset="0"/>
                <a:cs typeface="Roboto" panose="02000000000000000000" pitchFamily="2" charset="0"/>
              </a:rPr>
              <a:t>SO/ASTM 52900</a:t>
            </a:r>
            <a:endParaRPr sz="1200" dirty="0">
              <a:latin typeface="Roboto" panose="02000000000000000000" pitchFamily="2" charset="0"/>
              <a:ea typeface="Roboto" panose="02000000000000000000" pitchFamily="2" charset="0"/>
              <a:cs typeface="Roboto" panose="02000000000000000000" pitchFamily="2" charset="0"/>
            </a:endParaRPr>
          </a:p>
        </p:txBody>
      </p:sp>
      <p:sp>
        <p:nvSpPr>
          <p:cNvPr id="1064" name="Google Shape;1064;p45"/>
          <p:cNvSpPr txBox="1">
            <a:spLocks noGrp="1"/>
          </p:cNvSpPr>
          <p:nvPr>
            <p:ph type="subTitle" idx="1"/>
          </p:nvPr>
        </p:nvSpPr>
        <p:spPr>
          <a:xfrm>
            <a:off x="2370974" y="1847925"/>
            <a:ext cx="4577289" cy="909300"/>
          </a:xfrm>
          <a:prstGeom prst="rect">
            <a:avLst/>
          </a:prstGeom>
        </p:spPr>
        <p:txBody>
          <a:bodyPr spcFirstLastPara="1" wrap="square" lIns="91425" tIns="91425" rIns="91425" bIns="91425" anchor="t" anchorCtr="0">
            <a:noAutofit/>
          </a:bodyPr>
          <a:lstStyle/>
          <a:p>
            <a:pPr marL="0" lvl="0" indent="0"/>
            <a:r>
              <a:rPr lang="en-US" dirty="0"/>
              <a:t>“</a:t>
            </a:r>
            <a:r>
              <a:rPr lang="es-ES" dirty="0"/>
              <a:t>Un fotopolímero líquido se cura</a:t>
            </a:r>
          </a:p>
          <a:p>
            <a:pPr marL="0" lvl="0" indent="0"/>
            <a:r>
              <a:rPr lang="es-ES" dirty="0"/>
              <a:t>selectivamente mediante polimerización activada por luz</a:t>
            </a:r>
            <a:r>
              <a:rPr lang="en-US" dirty="0"/>
              <a:t>”</a:t>
            </a:r>
          </a:p>
        </p:txBody>
      </p:sp>
    </p:spTree>
    <p:extLst>
      <p:ext uri="{BB962C8B-B14F-4D97-AF65-F5344CB8AC3E}">
        <p14:creationId xmlns:p14="http://schemas.microsoft.com/office/powerpoint/2010/main" val="2436725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526473" y="515666"/>
            <a:ext cx="7681923" cy="566400"/>
          </a:xfrm>
        </p:spPr>
        <p:txBody>
          <a:bodyPr/>
          <a:lstStyle/>
          <a:p>
            <a:r>
              <a:rPr lang="es-ES" dirty="0"/>
              <a:t>Fotopolimerización/</a:t>
            </a:r>
            <a:r>
              <a:rPr lang="es-ES" dirty="0" err="1"/>
              <a:t>Vat</a:t>
            </a:r>
            <a:r>
              <a:rPr lang="es-ES" dirty="0"/>
              <a:t> </a:t>
            </a:r>
            <a:r>
              <a:rPr lang="es-ES" dirty="0" err="1"/>
              <a:t>Photopolymerization</a:t>
            </a:r>
            <a:r>
              <a:rPr lang="es-ES" dirty="0"/>
              <a:t> </a:t>
            </a:r>
          </a:p>
        </p:txBody>
      </p:sp>
      <p:sp>
        <p:nvSpPr>
          <p:cNvPr id="6" name="Google Shape;1029;p44"/>
          <p:cNvSpPr txBox="1">
            <a:spLocks/>
          </p:cNvSpPr>
          <p:nvPr/>
        </p:nvSpPr>
        <p:spPr>
          <a:xfrm>
            <a:off x="665521" y="1429463"/>
            <a:ext cx="8131868"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eaLnBrk="0" fontAlgn="base" hangingPunct="0">
              <a:spcBef>
                <a:spcPct val="0"/>
              </a:spcBef>
              <a:spcAft>
                <a:spcPct val="0"/>
              </a:spcAft>
              <a:buClrTx/>
            </a:pPr>
            <a:r>
              <a:rPr lang="es-ES" altLang="ja-JP" dirty="0" bmk="">
                <a:solidFill>
                  <a:schemeClr val="tx1"/>
                </a:solidFill>
                <a:latin typeface="Muli" panose="02000503000000000000" pitchFamily="2" charset="0"/>
                <a:ea typeface="MS Mincho" panose="02020609040205080304" pitchFamily="49" charset="-128"/>
                <a:cs typeface="Calibri" panose="020F0502020204030204" pitchFamily="34" charset="0"/>
              </a:rPr>
              <a:t>Las tecnologías de fotopolimerización utilizan una resina de fotopolímero en un tanque que se cura con una fuente de luz. Las formas más comunes de fotopolimerización son SLA (estereolitografía) y DLP (procesamiento de luz digital). </a:t>
            </a:r>
          </a:p>
          <a:p>
            <a:pPr eaLnBrk="0" fontAlgn="base" hangingPunct="0">
              <a:spcBef>
                <a:spcPct val="0"/>
              </a:spcBef>
              <a:spcAft>
                <a:spcPct val="0"/>
              </a:spcAft>
              <a:buClrTx/>
            </a:pPr>
            <a:endParaRPr lang="es-ES" altLang="ja-JP" dirty="0" bmk="">
              <a:solidFill>
                <a:schemeClr val="tx1"/>
              </a:solidFill>
              <a:latin typeface="Muli" panose="02000503000000000000" pitchFamily="2" charset="0"/>
              <a:ea typeface="MS Mincho" panose="02020609040205080304" pitchFamily="49" charset="-128"/>
              <a:cs typeface="Calibri" panose="020F0502020204030204" pitchFamily="34" charset="0"/>
            </a:endParaRPr>
          </a:p>
          <a:p>
            <a:pPr marL="285750" indent="-285750" eaLnBrk="0" fontAlgn="base" hangingPunct="0">
              <a:spcBef>
                <a:spcPct val="0"/>
              </a:spcBef>
              <a:spcAft>
                <a:spcPct val="0"/>
              </a:spcAft>
              <a:buClrTx/>
              <a:buFont typeface="Arial" panose="020B0604020202020204" pitchFamily="34" charset="0"/>
              <a:buChar char="•"/>
            </a:pPr>
            <a:r>
              <a:rPr lang="es-ES" altLang="ja-JP" b="1" dirty="0" bmk="">
                <a:solidFill>
                  <a:schemeClr val="tx1"/>
                </a:solidFill>
                <a:latin typeface="Muli" panose="02000503000000000000" pitchFamily="2" charset="0"/>
                <a:ea typeface="MS Mincho" panose="02020609040205080304" pitchFamily="49" charset="-128"/>
                <a:cs typeface="Calibri" panose="020F0502020204030204" pitchFamily="34" charset="0"/>
              </a:rPr>
              <a:t>Estereolitografía (SLA). </a:t>
            </a:r>
            <a:r>
              <a:rPr lang="es-ES" altLang="ja-JP" dirty="0" bmk="">
                <a:solidFill>
                  <a:schemeClr val="tx1"/>
                </a:solidFill>
                <a:latin typeface="Muli" panose="02000503000000000000" pitchFamily="2" charset="0"/>
                <a:ea typeface="MS Mincho" panose="02020609040205080304" pitchFamily="49" charset="-128"/>
                <a:cs typeface="Calibri" panose="020F0502020204030204" pitchFamily="34" charset="0"/>
              </a:rPr>
              <a:t>SLA es famosa por ser la tecnología de impresión 3D original. El proceso utiliza espejos, conocidos como galvanómetros o </a:t>
            </a:r>
            <a:r>
              <a:rPr lang="es-ES" altLang="ja-JP" dirty="0" err="1" bmk="">
                <a:solidFill>
                  <a:schemeClr val="tx1"/>
                </a:solidFill>
                <a:latin typeface="Muli" panose="02000503000000000000" pitchFamily="2" charset="0"/>
                <a:ea typeface="MS Mincho" panose="02020609040205080304" pitchFamily="49" charset="-128"/>
                <a:cs typeface="Calibri" panose="020F0502020204030204" pitchFamily="34" charset="0"/>
              </a:rPr>
              <a:t>galvos</a:t>
            </a:r>
            <a:r>
              <a:rPr lang="es-ES" altLang="ja-JP" dirty="0" bmk="">
                <a:solidFill>
                  <a:schemeClr val="tx1"/>
                </a:solidFill>
                <a:latin typeface="Muli" panose="02000503000000000000" pitchFamily="2" charset="0"/>
                <a:ea typeface="MS Mincho" panose="02020609040205080304" pitchFamily="49" charset="-128"/>
                <a:cs typeface="Calibri" panose="020F0502020204030204" pitchFamily="34" charset="0"/>
              </a:rPr>
              <a:t> (uno en el eje x y otro en el eje y) para apuntar rápidamente un rayo láser a través de un tanque, el área de impresión, curando y solidificando la resina a medida que avanza. Este proceso descompone el diseño, capa por capa, en una serie de puntos y líneas que se le dan a los </a:t>
            </a:r>
            <a:r>
              <a:rPr lang="es-ES" altLang="ja-JP" dirty="0" err="1" bmk="">
                <a:solidFill>
                  <a:schemeClr val="tx1"/>
                </a:solidFill>
                <a:latin typeface="Muli" panose="02000503000000000000" pitchFamily="2" charset="0"/>
                <a:ea typeface="MS Mincho" panose="02020609040205080304" pitchFamily="49" charset="-128"/>
                <a:cs typeface="Calibri" panose="020F0502020204030204" pitchFamily="34" charset="0"/>
              </a:rPr>
              <a:t>galvos</a:t>
            </a:r>
            <a:r>
              <a:rPr lang="es-ES" altLang="ja-JP" dirty="0" bmk="">
                <a:solidFill>
                  <a:schemeClr val="tx1"/>
                </a:solidFill>
                <a:latin typeface="Muli" panose="02000503000000000000" pitchFamily="2" charset="0"/>
                <a:ea typeface="MS Mincho" panose="02020609040205080304" pitchFamily="49" charset="-128"/>
                <a:cs typeface="Calibri" panose="020F0502020204030204" pitchFamily="34" charset="0"/>
              </a:rPr>
              <a:t> como un conjunto de coordenadas. La mayoría de las máquinas SLA utilizan un láser de estado sólido para curar las piezas.</a:t>
            </a:r>
          </a:p>
          <a:p>
            <a:endParaRPr lang="es-ES" dirty="0">
              <a:latin typeface="Muli" panose="02000503000000000000" pitchFamily="2" charset="0"/>
            </a:endParaRPr>
          </a:p>
        </p:txBody>
      </p:sp>
    </p:spTree>
    <p:extLst>
      <p:ext uri="{BB962C8B-B14F-4D97-AF65-F5344CB8AC3E}">
        <p14:creationId xmlns:p14="http://schemas.microsoft.com/office/powerpoint/2010/main" val="3291234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29;p44"/>
          <p:cNvSpPr txBox="1">
            <a:spLocks/>
          </p:cNvSpPr>
          <p:nvPr/>
        </p:nvSpPr>
        <p:spPr>
          <a:xfrm>
            <a:off x="779049" y="1385703"/>
            <a:ext cx="8131868" cy="143369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eaLnBrk="0" fontAlgn="base" hangingPunct="0">
              <a:spcBef>
                <a:spcPct val="0"/>
              </a:spcBef>
              <a:spcAft>
                <a:spcPct val="0"/>
              </a:spcAft>
              <a:buClrTx/>
              <a:buFont typeface="Arial" panose="020B0604020202020204" pitchFamily="34" charset="0"/>
              <a:buChar char="•"/>
            </a:pPr>
            <a:r>
              <a:rPr lang="en-US" altLang="ja-JP" b="1" dirty="0" bmk="">
                <a:solidFill>
                  <a:schemeClr val="tx1"/>
                </a:solidFill>
                <a:latin typeface="Muli" panose="02000503000000000000" pitchFamily="2" charset="0"/>
                <a:ea typeface="MS Mincho" panose="02020609040205080304" pitchFamily="49" charset="-128"/>
                <a:cs typeface="Calibri" panose="020F0502020204030204" pitchFamily="34" charset="0"/>
              </a:rPr>
              <a:t>Direct Light Processing/</a:t>
            </a:r>
            <a:r>
              <a:rPr lang="es-ES" altLang="ja-JP" b="1" dirty="0" bmk="">
                <a:solidFill>
                  <a:schemeClr val="tx1"/>
                </a:solidFill>
                <a:latin typeface="Muli" panose="02000503000000000000" pitchFamily="2" charset="0"/>
                <a:ea typeface="MS Mincho" panose="02020609040205080304" pitchFamily="49" charset="-128"/>
                <a:cs typeface="Calibri" panose="020F0502020204030204" pitchFamily="34" charset="0"/>
              </a:rPr>
              <a:t>Procesamiento de luz digital (DLP). </a:t>
            </a:r>
            <a:r>
              <a:rPr lang="es-ES" altLang="ja-JP" dirty="0" bmk="">
                <a:solidFill>
                  <a:schemeClr val="tx1"/>
                </a:solidFill>
                <a:latin typeface="Muli" panose="02000503000000000000" pitchFamily="2" charset="0"/>
                <a:ea typeface="MS Mincho" panose="02020609040205080304" pitchFamily="49" charset="-128"/>
                <a:cs typeface="Calibri" panose="020F0502020204030204" pitchFamily="34" charset="0"/>
              </a:rPr>
              <a:t>El proceso funciona mediante el uso de un proyector. Este proyector cura una resina de fotopolímero, una capa cada vez, curando las áreas seleccionadas para que se solidifiquen de acuerdo con el modelo de la impresora 3D y dejando las áreas circundantes sin curar. Una vez que se ha completado una capa, la pieza se eleva una capa de altura (por ejemplo, 50 micras) y el proceso se repite nuevamente. </a:t>
            </a:r>
          </a:p>
          <a:p>
            <a:pPr eaLnBrk="0" fontAlgn="base" hangingPunct="0">
              <a:spcBef>
                <a:spcPct val="0"/>
              </a:spcBef>
              <a:spcAft>
                <a:spcPct val="0"/>
              </a:spcAft>
              <a:buClrTx/>
            </a:pPr>
            <a:endParaRPr lang="en-US" altLang="ja-JP" dirty="0" bmk="">
              <a:solidFill>
                <a:schemeClr val="tx1"/>
              </a:solidFill>
              <a:latin typeface="Muli" panose="02000503000000000000" pitchFamily="2" charset="0"/>
              <a:ea typeface="MS Mincho" panose="02020609040205080304" pitchFamily="49" charset="-128"/>
              <a:cs typeface="Calibri" panose="020F0502020204030204" pitchFamily="34" charset="0"/>
            </a:endParaRPr>
          </a:p>
          <a:p>
            <a:endParaRPr lang="es-ES" dirty="0">
              <a:latin typeface="Muli" panose="02000503000000000000" pitchFamily="2" charset="0"/>
            </a:endParaRPr>
          </a:p>
        </p:txBody>
      </p:sp>
      <p:sp>
        <p:nvSpPr>
          <p:cNvPr id="7" name="Título 4">
            <a:extLst>
              <a:ext uri="{FF2B5EF4-FFF2-40B4-BE49-F238E27FC236}">
                <a16:creationId xmlns:a16="http://schemas.microsoft.com/office/drawing/2014/main" id="{7E8D3694-2AD4-4F9A-95C7-9498762EB176}"/>
              </a:ext>
            </a:extLst>
          </p:cNvPr>
          <p:cNvSpPr>
            <a:spLocks noGrp="1"/>
          </p:cNvSpPr>
          <p:nvPr>
            <p:ph type="title"/>
          </p:nvPr>
        </p:nvSpPr>
        <p:spPr>
          <a:xfrm>
            <a:off x="779049" y="522720"/>
            <a:ext cx="7355754" cy="566738"/>
          </a:xfrm>
        </p:spPr>
        <p:txBody>
          <a:bodyPr/>
          <a:lstStyle/>
          <a:p>
            <a:r>
              <a:rPr lang="es-ES" dirty="0"/>
              <a:t>Fotopolimerización/</a:t>
            </a:r>
            <a:r>
              <a:rPr lang="es-ES" dirty="0" err="1"/>
              <a:t>Vat</a:t>
            </a:r>
            <a:r>
              <a:rPr lang="es-ES" dirty="0"/>
              <a:t> </a:t>
            </a:r>
            <a:r>
              <a:rPr lang="es-ES" dirty="0" err="1"/>
              <a:t>Photopolymerization</a:t>
            </a:r>
            <a:r>
              <a:rPr lang="es-ES" dirty="0"/>
              <a:t> </a:t>
            </a:r>
          </a:p>
        </p:txBody>
      </p:sp>
      <p:sp>
        <p:nvSpPr>
          <p:cNvPr id="8" name="CuadroTexto 7">
            <a:extLst>
              <a:ext uri="{FF2B5EF4-FFF2-40B4-BE49-F238E27FC236}">
                <a16:creationId xmlns:a16="http://schemas.microsoft.com/office/drawing/2014/main" id="{686977DB-BA97-4875-9345-1771F445C084}"/>
              </a:ext>
            </a:extLst>
          </p:cNvPr>
          <p:cNvSpPr txBox="1"/>
          <p:nvPr/>
        </p:nvSpPr>
        <p:spPr>
          <a:xfrm>
            <a:off x="1051213" y="2950201"/>
            <a:ext cx="7531678" cy="1384995"/>
          </a:xfrm>
          <a:prstGeom prst="rect">
            <a:avLst/>
          </a:prstGeom>
          <a:noFill/>
        </p:spPr>
        <p:txBody>
          <a:bodyPr wrap="square">
            <a:spAutoFit/>
          </a:bodyPr>
          <a:lstStyle/>
          <a:p>
            <a:pPr eaLnBrk="0" fontAlgn="base" hangingPunct="0">
              <a:spcBef>
                <a:spcPct val="0"/>
              </a:spcBef>
              <a:spcAft>
                <a:spcPct val="0"/>
              </a:spcAft>
              <a:buClrTx/>
            </a:pPr>
            <a:r>
              <a:rPr lang="es-ES" altLang="ja-JP" dirty="0" bmk="">
                <a:solidFill>
                  <a:schemeClr val="tx1"/>
                </a:solidFill>
                <a:latin typeface="Muli" panose="02000503000000000000" pitchFamily="2" charset="0"/>
                <a:ea typeface="MS Mincho" panose="02020609040205080304" pitchFamily="49" charset="-128"/>
                <a:cs typeface="Calibri" panose="020F0502020204030204" pitchFamily="34" charset="0"/>
              </a:rPr>
              <a:t>DLP es en general muy similar a SLA. Sin embargo, hay diferencias sutiles. En primer lugar, mientras que DLP usa un proyector, SLA usa un láser UV para curar la resina. Al imprimir, la pieza aún se extrae de la resina capa por capa, pero con DLP se puede crear toda la capa en una sola proyección de imagen digital, mientras que con SLA, el láser UV necesita escanear el área seleccionada para rastrearla. Esto significa que DLP es más rápido que SLA en la mayoría de los casos.</a:t>
            </a:r>
            <a:endParaRPr lang="en-US" altLang="ja-JP" dirty="0" bmk="">
              <a:solidFill>
                <a:schemeClr val="tx1"/>
              </a:solidFill>
              <a:latin typeface="Muli" panose="02000503000000000000" pitchFamily="2" charset="0"/>
              <a:ea typeface="MS Mincho" panose="02020609040205080304" pitchFamily="49" charset="-128"/>
              <a:cs typeface="Calibri" panose="020F0502020204030204" pitchFamily="34" charset="0"/>
            </a:endParaRPr>
          </a:p>
        </p:txBody>
      </p:sp>
    </p:spTree>
    <p:extLst>
      <p:ext uri="{BB962C8B-B14F-4D97-AF65-F5344CB8AC3E}">
        <p14:creationId xmlns:p14="http://schemas.microsoft.com/office/powerpoint/2010/main" val="5263118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28"/>
        <p:cNvGrpSpPr/>
        <p:nvPr/>
      </p:nvGrpSpPr>
      <p:grpSpPr>
        <a:xfrm>
          <a:off x="0" y="0"/>
          <a:ext cx="0" cy="0"/>
          <a:chOff x="0" y="0"/>
          <a:chExt cx="0" cy="0"/>
        </a:xfrm>
      </p:grpSpPr>
      <p:sp>
        <p:nvSpPr>
          <p:cNvPr id="3729" name="Google Shape;3729;p64"/>
          <p:cNvSpPr txBox="1">
            <a:spLocks noGrp="1"/>
          </p:cNvSpPr>
          <p:nvPr>
            <p:ph type="title"/>
          </p:nvPr>
        </p:nvSpPr>
        <p:spPr>
          <a:xfrm>
            <a:off x="1074150" y="384048"/>
            <a:ext cx="6995700" cy="438600"/>
          </a:xfrm>
          <a:prstGeom prst="rect">
            <a:avLst/>
          </a:prstGeom>
        </p:spPr>
        <p:txBody>
          <a:bodyPr spcFirstLastPara="1" wrap="square" lIns="91425" tIns="91425" rIns="91425" bIns="91425" anchor="t" anchorCtr="0">
            <a:noAutofit/>
          </a:bodyPr>
          <a:lstStyle/>
          <a:p>
            <a:pPr lvl="0"/>
            <a:r>
              <a:rPr lang="es-ES" dirty="0"/>
              <a:t>Proceso VP </a:t>
            </a:r>
            <a:r>
              <a:rPr lang="en" dirty="0"/>
              <a:t>(SLA)</a:t>
            </a:r>
            <a:endParaRPr dirty="0"/>
          </a:p>
        </p:txBody>
      </p:sp>
      <p:pic>
        <p:nvPicPr>
          <p:cNvPr id="4" name="Imagen 3">
            <a:extLst>
              <a:ext uri="{FF2B5EF4-FFF2-40B4-BE49-F238E27FC236}">
                <a16:creationId xmlns:a16="http://schemas.microsoft.com/office/drawing/2014/main" id="{D9F859DA-AB07-4DB8-AE3F-43A38194B3B8}"/>
              </a:ext>
            </a:extLst>
          </p:cNvPr>
          <p:cNvPicPr>
            <a:picLocks noChangeAspect="1"/>
          </p:cNvPicPr>
          <p:nvPr/>
        </p:nvPicPr>
        <p:blipFill>
          <a:blip r:embed="rId3"/>
          <a:srcRect/>
          <a:stretch/>
        </p:blipFill>
        <p:spPr>
          <a:xfrm>
            <a:off x="0" y="1360007"/>
            <a:ext cx="9139085" cy="2242177"/>
          </a:xfrm>
          <a:prstGeom prst="rect">
            <a:avLst/>
          </a:prstGeom>
        </p:spPr>
      </p:pic>
    </p:spTree>
    <p:extLst>
      <p:ext uri="{BB962C8B-B14F-4D97-AF65-F5344CB8AC3E}">
        <p14:creationId xmlns:p14="http://schemas.microsoft.com/office/powerpoint/2010/main" val="99697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1294"/>
        <p:cNvGrpSpPr/>
        <p:nvPr/>
      </p:nvGrpSpPr>
      <p:grpSpPr>
        <a:xfrm>
          <a:off x="0" y="0"/>
          <a:ext cx="0" cy="0"/>
          <a:chOff x="0" y="0"/>
          <a:chExt cx="0" cy="0"/>
        </a:xfrm>
      </p:grpSpPr>
      <p:sp>
        <p:nvSpPr>
          <p:cNvPr id="1295" name="Google Shape;1295;p53"/>
          <p:cNvSpPr/>
          <p:nvPr/>
        </p:nvSpPr>
        <p:spPr>
          <a:xfrm>
            <a:off x="5074400" y="2900825"/>
            <a:ext cx="3714900" cy="1698600"/>
          </a:xfrm>
          <a:prstGeom prst="roundRect">
            <a:avLst>
              <a:gd name="adj" fmla="val 16667"/>
            </a:avLst>
          </a:prstGeom>
          <a:solidFill>
            <a:srgbClr val="00899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53"/>
          <p:cNvSpPr/>
          <p:nvPr/>
        </p:nvSpPr>
        <p:spPr>
          <a:xfrm>
            <a:off x="4981575" y="2762275"/>
            <a:ext cx="3714900" cy="1753500"/>
          </a:xfrm>
          <a:prstGeom prst="roundRect">
            <a:avLst>
              <a:gd name="adj" fmla="val 16667"/>
            </a:avLst>
          </a:prstGeom>
          <a:solidFill>
            <a:srgbClr val="F0F7E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53"/>
          <p:cNvSpPr txBox="1">
            <a:spLocks noGrp="1"/>
          </p:cNvSpPr>
          <p:nvPr>
            <p:ph type="title"/>
          </p:nvPr>
        </p:nvSpPr>
        <p:spPr>
          <a:xfrm>
            <a:off x="5076056" y="3172350"/>
            <a:ext cx="3535250" cy="1017000"/>
          </a:xfrm>
          <a:prstGeom prst="rect">
            <a:avLst/>
          </a:prstGeom>
        </p:spPr>
        <p:txBody>
          <a:bodyPr spcFirstLastPara="1" wrap="square" lIns="91425" tIns="91425" rIns="91425" bIns="91425" anchor="ctr" anchorCtr="0">
            <a:noAutofit/>
          </a:bodyPr>
          <a:lstStyle/>
          <a:p>
            <a:pPr lvl="0" algn="ctr"/>
            <a:r>
              <a:rPr lang="en" dirty="0"/>
              <a:t>Piezas </a:t>
            </a:r>
            <a:r>
              <a:rPr lang="es-ES" dirty="0"/>
              <a:t>VP</a:t>
            </a:r>
            <a:endParaRPr dirty="0"/>
          </a:p>
        </p:txBody>
      </p:sp>
      <p:sp>
        <p:nvSpPr>
          <p:cNvPr id="1321" name="Google Shape;1321;p53"/>
          <p:cNvSpPr/>
          <p:nvPr/>
        </p:nvSpPr>
        <p:spPr>
          <a:xfrm>
            <a:off x="561600" y="3776600"/>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53"/>
          <p:cNvSpPr/>
          <p:nvPr/>
        </p:nvSpPr>
        <p:spPr>
          <a:xfrm rot="2539751">
            <a:off x="7373540" y="-3610679"/>
            <a:ext cx="3172176" cy="4788852"/>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53"/>
          <p:cNvSpPr/>
          <p:nvPr/>
        </p:nvSpPr>
        <p:spPr>
          <a:xfrm rot="9266724">
            <a:off x="7693752" y="915166"/>
            <a:ext cx="251060" cy="25106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3842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3" name="Google Shape;3663;p62"/>
          <p:cNvSpPr txBox="1">
            <a:spLocks noGrp="1"/>
          </p:cNvSpPr>
          <p:nvPr>
            <p:ph type="title"/>
          </p:nvPr>
        </p:nvSpPr>
        <p:spPr>
          <a:xfrm>
            <a:off x="5075700" y="1211551"/>
            <a:ext cx="3348300" cy="1308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Process</a:t>
            </a:r>
            <a:endParaRPr/>
          </a:p>
        </p:txBody>
      </p:sp>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62"/>
          <p:cNvSpPr/>
          <p:nvPr/>
        </p:nvSpPr>
        <p:spPr>
          <a:xfrm>
            <a:off x="629225" y="1213175"/>
            <a:ext cx="3720900" cy="2561100"/>
          </a:xfrm>
          <a:prstGeom prst="roundRect">
            <a:avLst>
              <a:gd name="adj" fmla="val 16667"/>
            </a:avLst>
          </a:prstGeom>
          <a:solidFill>
            <a:srgbClr val="F0F7E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66" name="Google Shape;3666;p62"/>
          <p:cNvPicPr preferRelativeResize="0"/>
          <p:nvPr/>
        </p:nvPicPr>
        <p:blipFill rotWithShape="1">
          <a:blip r:embed="rId4">
            <a:alphaModFix/>
          </a:blip>
          <a:srcRect l="1569" r="1578"/>
          <a:stretch/>
        </p:blipFill>
        <p:spPr>
          <a:xfrm>
            <a:off x="640575" y="1202900"/>
            <a:ext cx="3720900" cy="2561100"/>
          </a:xfrm>
          <a:prstGeom prst="roundRect">
            <a:avLst>
              <a:gd name="adj" fmla="val 16667"/>
            </a:avLst>
          </a:prstGeom>
          <a:noFill/>
          <a:ln>
            <a:noFill/>
          </a:ln>
        </p:spPr>
      </p:pic>
      <p:sp>
        <p:nvSpPr>
          <p:cNvPr id="3667" name="Google Shape;3667;p62"/>
          <p:cNvSpPr txBox="1">
            <a:spLocks noGrp="1"/>
          </p:cNvSpPr>
          <p:nvPr>
            <p:ph type="subTitle" idx="1"/>
          </p:nvPr>
        </p:nvSpPr>
        <p:spPr>
          <a:xfrm>
            <a:off x="5075700" y="2519550"/>
            <a:ext cx="3040800" cy="77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can insert a video to better explain your ideas</a:t>
            </a:r>
            <a:endParaRPr/>
          </a:p>
        </p:txBody>
      </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62"/>
          <p:cNvSpPr/>
          <p:nvPr/>
        </p:nvSpPr>
        <p:spPr>
          <a:xfrm>
            <a:off x="2266111" y="2210369"/>
            <a:ext cx="566724" cy="566724"/>
          </a:xfrm>
          <a:custGeom>
            <a:avLst/>
            <a:gdLst/>
            <a:ahLst/>
            <a:cxnLst/>
            <a:rect l="l" t="t" r="r" b="b"/>
            <a:pathLst>
              <a:path w="208163" h="208163" extrusionOk="0">
                <a:moveTo>
                  <a:pt x="79632" y="48546"/>
                </a:moveTo>
                <a:cubicBezTo>
                  <a:pt x="80399" y="48546"/>
                  <a:pt x="81191" y="48783"/>
                  <a:pt x="81877" y="49126"/>
                </a:cubicBezTo>
                <a:lnTo>
                  <a:pt x="158203" y="101306"/>
                </a:lnTo>
                <a:cubicBezTo>
                  <a:pt x="159036" y="101861"/>
                  <a:pt x="159591" y="102971"/>
                  <a:pt x="159591" y="104081"/>
                </a:cubicBezTo>
                <a:cubicBezTo>
                  <a:pt x="159591" y="105191"/>
                  <a:pt x="159036" y="106302"/>
                  <a:pt x="158203" y="106857"/>
                </a:cubicBezTo>
                <a:lnTo>
                  <a:pt x="81877" y="159036"/>
                </a:lnTo>
                <a:cubicBezTo>
                  <a:pt x="81045" y="159314"/>
                  <a:pt x="80489" y="159591"/>
                  <a:pt x="79934" y="159591"/>
                </a:cubicBezTo>
                <a:cubicBezTo>
                  <a:pt x="79379" y="159591"/>
                  <a:pt x="78547" y="159591"/>
                  <a:pt x="78269" y="159314"/>
                </a:cubicBezTo>
                <a:cubicBezTo>
                  <a:pt x="77159" y="158481"/>
                  <a:pt x="76326" y="157371"/>
                  <a:pt x="76326" y="156260"/>
                </a:cubicBezTo>
                <a:lnTo>
                  <a:pt x="76326" y="52179"/>
                </a:lnTo>
                <a:cubicBezTo>
                  <a:pt x="76326" y="50792"/>
                  <a:pt x="77159" y="49681"/>
                  <a:pt x="78269" y="48849"/>
                </a:cubicBezTo>
                <a:cubicBezTo>
                  <a:pt x="78693" y="48637"/>
                  <a:pt x="79158" y="48546"/>
                  <a:pt x="79632" y="48546"/>
                </a:cubicBezTo>
                <a:close/>
                <a:moveTo>
                  <a:pt x="104081" y="0"/>
                </a:moveTo>
                <a:cubicBezTo>
                  <a:pt x="46628" y="0"/>
                  <a:pt x="0" y="46628"/>
                  <a:pt x="0" y="104081"/>
                </a:cubicBezTo>
                <a:cubicBezTo>
                  <a:pt x="0" y="161534"/>
                  <a:pt x="46628" y="208162"/>
                  <a:pt x="104081" y="208162"/>
                </a:cubicBezTo>
                <a:cubicBezTo>
                  <a:pt x="161534" y="208162"/>
                  <a:pt x="208162" y="161534"/>
                  <a:pt x="208162" y="104081"/>
                </a:cubicBezTo>
                <a:cubicBezTo>
                  <a:pt x="208162" y="46628"/>
                  <a:pt x="161534" y="0"/>
                  <a:pt x="104081" y="0"/>
                </a:cubicBezTo>
                <a:close/>
              </a:path>
            </a:pathLst>
          </a:custGeom>
          <a:noFill/>
          <a:ln w="28575" cap="flat" cmpd="sng">
            <a:solidFill>
              <a:srgbClr val="FF72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jeCHKDxQQh0"/>
          <p:cNvPicPr>
            <a:picLocks noRot="1" noChangeAspect="1"/>
          </p:cNvPicPr>
          <p:nvPr>
            <a:videoFile r:link="rId1"/>
          </p:nvPr>
        </p:nvPicPr>
        <p:blipFill>
          <a:blip r:embed="rId5"/>
          <a:stretch>
            <a:fillRect/>
          </a:stretch>
        </p:blipFill>
        <p:spPr>
          <a:xfrm>
            <a:off x="487411" y="295085"/>
            <a:ext cx="7151825" cy="4022901"/>
          </a:xfrm>
          <a:prstGeom prst="rect">
            <a:avLst/>
          </a:prstGeom>
        </p:spPr>
      </p:pic>
    </p:spTree>
    <p:extLst>
      <p:ext uri="{BB962C8B-B14F-4D97-AF65-F5344CB8AC3E}">
        <p14:creationId xmlns:p14="http://schemas.microsoft.com/office/powerpoint/2010/main" val="22574294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Google Shape;1061;p45"/>
          <p:cNvSpPr/>
          <p:nvPr/>
        </p:nvSpPr>
        <p:spPr>
          <a:xfrm>
            <a:off x="2031884" y="1597692"/>
            <a:ext cx="5402400" cy="2160600"/>
          </a:xfrm>
          <a:prstGeom prst="roundRect">
            <a:avLst>
              <a:gd name="adj" fmla="val 16667"/>
            </a:avLst>
          </a:prstGeom>
          <a:solidFill>
            <a:srgbClr val="00899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5"/>
          <p:cNvSpPr/>
          <p:nvPr/>
        </p:nvSpPr>
        <p:spPr>
          <a:xfrm>
            <a:off x="1857900" y="1385200"/>
            <a:ext cx="5402400" cy="2160600"/>
          </a:xfrm>
          <a:prstGeom prst="roundRect">
            <a:avLst>
              <a:gd name="adj" fmla="val 16667"/>
            </a:avLst>
          </a:prstGeom>
          <a:solidFill>
            <a:srgbClr val="F0F7E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5"/>
          <p:cNvSpPr txBox="1">
            <a:spLocks noGrp="1"/>
          </p:cNvSpPr>
          <p:nvPr>
            <p:ph type="title"/>
          </p:nvPr>
        </p:nvSpPr>
        <p:spPr>
          <a:xfrm>
            <a:off x="1808948" y="2876275"/>
            <a:ext cx="5484982" cy="369000"/>
          </a:xfrm>
          <a:prstGeom prst="rect">
            <a:avLst/>
          </a:prstGeom>
        </p:spPr>
        <p:txBody>
          <a:bodyPr spcFirstLastPara="1" wrap="square" lIns="91425" tIns="91425" rIns="91425" bIns="91425" anchor="t" anchorCtr="0">
            <a:noAutofit/>
          </a:bodyPr>
          <a:lstStyle/>
          <a:p>
            <a:pPr lvl="0"/>
            <a:r>
              <a:rPr lang="en-US" sz="1200" dirty="0">
                <a:latin typeface="Roboto" panose="02000000000000000000" pitchFamily="2" charset="0"/>
                <a:ea typeface="Roboto" panose="02000000000000000000" pitchFamily="2" charset="0"/>
                <a:cs typeface="Roboto" panose="02000000000000000000" pitchFamily="2" charset="0"/>
              </a:rPr>
              <a:t>—</a:t>
            </a:r>
            <a:r>
              <a:rPr lang="en" sz="1200" dirty="0">
                <a:latin typeface="Roboto" panose="02000000000000000000" pitchFamily="2" charset="0"/>
                <a:ea typeface="Roboto" panose="02000000000000000000" pitchFamily="2" charset="0"/>
                <a:cs typeface="Roboto" panose="02000000000000000000" pitchFamily="2" charset="0"/>
              </a:rPr>
              <a:t>Definición del proceso de </a:t>
            </a:r>
            <a:r>
              <a:rPr lang="es-ES" sz="1200" dirty="0">
                <a:latin typeface="Roboto" panose="02000000000000000000" pitchFamily="2" charset="0"/>
                <a:ea typeface="Roboto" panose="02000000000000000000" pitchFamily="2" charset="0"/>
                <a:cs typeface="Roboto" panose="02000000000000000000" pitchFamily="2" charset="0"/>
              </a:rPr>
              <a:t>Inyección de material</a:t>
            </a:r>
            <a:r>
              <a:rPr lang="en" sz="1200" dirty="0">
                <a:latin typeface="Roboto" panose="02000000000000000000" pitchFamily="2" charset="0"/>
                <a:ea typeface="Roboto" panose="02000000000000000000" pitchFamily="2" charset="0"/>
                <a:cs typeface="Roboto" panose="02000000000000000000" pitchFamily="2" charset="0"/>
              </a:rPr>
              <a:t> </a:t>
            </a:r>
            <a:r>
              <a:rPr lang="es-ES" sz="1200" dirty="0">
                <a:latin typeface="Roboto" panose="02000000000000000000" pitchFamily="2" charset="0"/>
                <a:ea typeface="Roboto" panose="02000000000000000000" pitchFamily="2" charset="0"/>
                <a:cs typeface="Roboto" panose="02000000000000000000" pitchFamily="2" charset="0"/>
              </a:rPr>
              <a:t>según la I</a:t>
            </a:r>
            <a:r>
              <a:rPr lang="en-US" sz="1200" dirty="0">
                <a:effectLst/>
                <a:latin typeface="Roboto" panose="02000000000000000000" pitchFamily="2" charset="0"/>
                <a:ea typeface="Roboto" panose="02000000000000000000" pitchFamily="2" charset="0"/>
                <a:cs typeface="Roboto" panose="02000000000000000000" pitchFamily="2" charset="0"/>
              </a:rPr>
              <a:t>SO/ASTM 52900</a:t>
            </a:r>
            <a:endParaRPr lang="en-US" sz="1200" dirty="0">
              <a:latin typeface="Roboto" panose="02000000000000000000" pitchFamily="2" charset="0"/>
              <a:ea typeface="Roboto" panose="02000000000000000000" pitchFamily="2" charset="0"/>
              <a:cs typeface="Roboto" panose="02000000000000000000" pitchFamily="2" charset="0"/>
            </a:endParaRPr>
          </a:p>
        </p:txBody>
      </p:sp>
      <p:sp>
        <p:nvSpPr>
          <p:cNvPr id="1064" name="Google Shape;1064;p45"/>
          <p:cNvSpPr txBox="1">
            <a:spLocks noGrp="1"/>
          </p:cNvSpPr>
          <p:nvPr>
            <p:ph type="subTitle" idx="1"/>
          </p:nvPr>
        </p:nvSpPr>
        <p:spPr>
          <a:xfrm>
            <a:off x="2370975" y="1847925"/>
            <a:ext cx="4401900" cy="909300"/>
          </a:xfrm>
          <a:prstGeom prst="rect">
            <a:avLst/>
          </a:prstGeom>
        </p:spPr>
        <p:txBody>
          <a:bodyPr spcFirstLastPara="1" wrap="square" lIns="91425" tIns="91425" rIns="91425" bIns="91425" anchor="t" anchorCtr="0">
            <a:noAutofit/>
          </a:bodyPr>
          <a:lstStyle/>
          <a:p>
            <a:pPr marL="0" lvl="0" indent="0"/>
            <a:r>
              <a:rPr lang="en" dirty="0"/>
              <a:t>“</a:t>
            </a:r>
            <a:r>
              <a:rPr lang="en-US" dirty="0" err="1"/>
              <a:t>Proceso</a:t>
            </a:r>
            <a:r>
              <a:rPr lang="en-US" dirty="0"/>
              <a:t> de FA </a:t>
            </a:r>
            <a:r>
              <a:rPr lang="en-US" dirty="0" err="1"/>
              <a:t>en</a:t>
            </a:r>
            <a:r>
              <a:rPr lang="en-US" dirty="0"/>
              <a:t> </a:t>
            </a:r>
            <a:r>
              <a:rPr lang="en-US" dirty="0" err="1"/>
              <a:t>el</a:t>
            </a:r>
            <a:r>
              <a:rPr lang="en-US" dirty="0"/>
              <a:t> que </a:t>
            </a:r>
            <a:r>
              <a:rPr lang="es-ES" dirty="0"/>
              <a:t>las gotas de material de construcción se depositan selectivamente</a:t>
            </a:r>
            <a:r>
              <a:rPr lang="en" dirty="0"/>
              <a:t>”</a:t>
            </a:r>
            <a:endParaRPr dirty="0"/>
          </a:p>
        </p:txBody>
      </p:sp>
    </p:spTree>
    <p:extLst>
      <p:ext uri="{BB962C8B-B14F-4D97-AF65-F5344CB8AC3E}">
        <p14:creationId xmlns:p14="http://schemas.microsoft.com/office/powerpoint/2010/main" val="8676795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dirty="0"/>
              <a:t>Inyección de material/Material </a:t>
            </a:r>
            <a:r>
              <a:rPr lang="es-ES" dirty="0" err="1"/>
              <a:t>jetting</a:t>
            </a:r>
            <a:endParaRPr lang="es-ES" dirty="0"/>
          </a:p>
        </p:txBody>
      </p:sp>
      <p:sp>
        <p:nvSpPr>
          <p:cNvPr id="6" name="Google Shape;1029;p44"/>
          <p:cNvSpPr txBox="1">
            <a:spLocks/>
          </p:cNvSpPr>
          <p:nvPr/>
        </p:nvSpPr>
        <p:spPr>
          <a:xfrm>
            <a:off x="755576" y="1059582"/>
            <a:ext cx="8131868"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s-ES" b="0" i="0" dirty="0">
                <a:solidFill>
                  <a:schemeClr val="tx1"/>
                </a:solidFill>
                <a:effectLst/>
                <a:latin typeface="Muli" panose="02000503000000000000" pitchFamily="2" charset="0"/>
              </a:rPr>
              <a:t>La inyección de material produce piezas al inyectar pequeñas gotas de material líquido en la plataforma de construcción y solidificarlas con calor o luz. Al igual que el proceso de inyección de tinta 2D estándar, un cabezal de impresión con cientos de chorros de material se mueve sobre una plataforma de construcción, depositando material a lo largo de un soporte del eje X, barriendo hacia adelante y hacia atrás como los limpiaparabrisas de un automóvil y cubriendo una capa completa en una sola. pasar. Un cabezal de impresión puede transportar chorros para múltiples materiales, lo que permite la impresión de múltiples materiales, la impresión a todo color y la dispensación de estructuras de soporte desechables, como la cera. Dentro de la categoría de inyección de materiales, existen algunas tecnologías de impresión distintas. Los tres más comunes son </a:t>
            </a:r>
            <a:r>
              <a:rPr lang="es-ES" b="0" i="0" dirty="0" err="1">
                <a:solidFill>
                  <a:schemeClr val="tx1"/>
                </a:solidFill>
                <a:effectLst/>
                <a:latin typeface="Muli" panose="02000503000000000000" pitchFamily="2" charset="0"/>
              </a:rPr>
              <a:t>PolyJet</a:t>
            </a:r>
            <a:r>
              <a:rPr lang="es-ES" b="0" i="0" dirty="0">
                <a:solidFill>
                  <a:schemeClr val="tx1"/>
                </a:solidFill>
                <a:effectLst/>
                <a:latin typeface="Muli" panose="02000503000000000000" pitchFamily="2" charset="0"/>
              </a:rPr>
              <a:t>, </a:t>
            </a:r>
            <a:r>
              <a:rPr lang="es-ES" b="0" i="0" dirty="0" err="1">
                <a:solidFill>
                  <a:schemeClr val="tx1"/>
                </a:solidFill>
                <a:effectLst/>
                <a:latin typeface="Muli" panose="02000503000000000000" pitchFamily="2" charset="0"/>
              </a:rPr>
              <a:t>NanoParticle</a:t>
            </a:r>
            <a:r>
              <a:rPr lang="es-ES" b="0" i="0" dirty="0">
                <a:solidFill>
                  <a:schemeClr val="tx1"/>
                </a:solidFill>
                <a:effectLst/>
                <a:latin typeface="Muli" panose="02000503000000000000" pitchFamily="2" charset="0"/>
              </a:rPr>
              <a:t> </a:t>
            </a:r>
            <a:r>
              <a:rPr lang="es-ES" b="0" i="0" dirty="0" err="1">
                <a:solidFill>
                  <a:schemeClr val="tx1"/>
                </a:solidFill>
                <a:effectLst/>
                <a:latin typeface="Muli" panose="02000503000000000000" pitchFamily="2" charset="0"/>
              </a:rPr>
              <a:t>Jetting</a:t>
            </a:r>
            <a:r>
              <a:rPr lang="es-ES" b="0" i="0" dirty="0">
                <a:solidFill>
                  <a:schemeClr val="tx1"/>
                </a:solidFill>
                <a:effectLst/>
                <a:latin typeface="Muli" panose="02000503000000000000" pitchFamily="2" charset="0"/>
              </a:rPr>
              <a:t> (NPJ) y </a:t>
            </a:r>
            <a:r>
              <a:rPr lang="es-ES" b="0" i="0" dirty="0" err="1">
                <a:solidFill>
                  <a:schemeClr val="tx1"/>
                </a:solidFill>
                <a:effectLst/>
                <a:latin typeface="Muli" panose="02000503000000000000" pitchFamily="2" charset="0"/>
              </a:rPr>
              <a:t>Drop-On</a:t>
            </a:r>
            <a:r>
              <a:rPr lang="es-ES" b="0" i="0" dirty="0">
                <a:solidFill>
                  <a:schemeClr val="tx1"/>
                </a:solidFill>
                <a:effectLst/>
                <a:latin typeface="Muli" panose="02000503000000000000" pitchFamily="2" charset="0"/>
              </a:rPr>
              <a:t> </a:t>
            </a:r>
            <a:r>
              <a:rPr lang="es-ES" b="0" i="0" dirty="0" err="1">
                <a:solidFill>
                  <a:schemeClr val="tx1"/>
                </a:solidFill>
                <a:effectLst/>
                <a:latin typeface="Muli" panose="02000503000000000000" pitchFamily="2" charset="0"/>
              </a:rPr>
              <a:t>Demand</a:t>
            </a:r>
            <a:r>
              <a:rPr lang="es-ES" b="0" i="0" dirty="0">
                <a:solidFill>
                  <a:schemeClr val="tx1"/>
                </a:solidFill>
                <a:effectLst/>
                <a:latin typeface="Muli" panose="02000503000000000000" pitchFamily="2" charset="0"/>
              </a:rPr>
              <a:t> (DOD). </a:t>
            </a:r>
          </a:p>
          <a:p>
            <a:pPr algn="l"/>
            <a:endParaRPr lang="es-ES" dirty="0">
              <a:solidFill>
                <a:schemeClr val="tx1"/>
              </a:solidFill>
              <a:latin typeface="Muli" panose="02000503000000000000" pitchFamily="2" charset="0"/>
            </a:endParaRPr>
          </a:p>
          <a:p>
            <a:pPr marL="285750" indent="-285750" algn="l">
              <a:buFont typeface="Arial" panose="020B0604020202020204" pitchFamily="34" charset="0"/>
              <a:buChar char="•"/>
            </a:pPr>
            <a:r>
              <a:rPr lang="es-ES" b="1" i="0" dirty="0" err="1">
                <a:solidFill>
                  <a:schemeClr val="tx1"/>
                </a:solidFill>
                <a:effectLst/>
                <a:latin typeface="Muli" panose="02000503000000000000" pitchFamily="2" charset="0"/>
              </a:rPr>
              <a:t>PolyJet</a:t>
            </a:r>
            <a:r>
              <a:rPr lang="es-ES" b="0" i="0" dirty="0">
                <a:solidFill>
                  <a:schemeClr val="tx1"/>
                </a:solidFill>
                <a:effectLst/>
                <a:latin typeface="Muli" panose="02000503000000000000" pitchFamily="2" charset="0"/>
              </a:rPr>
              <a:t> es, con mucho, la más popular. </a:t>
            </a:r>
            <a:r>
              <a:rPr lang="es-ES" b="0" i="0" dirty="0" err="1">
                <a:solidFill>
                  <a:schemeClr val="tx1"/>
                </a:solidFill>
                <a:effectLst/>
                <a:latin typeface="Muli" panose="02000503000000000000" pitchFamily="2" charset="0"/>
              </a:rPr>
              <a:t>PolyJet</a:t>
            </a:r>
            <a:r>
              <a:rPr lang="es-ES" b="0" i="0" dirty="0">
                <a:solidFill>
                  <a:schemeClr val="tx1"/>
                </a:solidFill>
                <a:effectLst/>
                <a:latin typeface="Muli" panose="02000503000000000000" pitchFamily="2" charset="0"/>
              </a:rPr>
              <a:t>, la primera tecnología de inyección de material, está patentada y es propiedad de </a:t>
            </a:r>
            <a:r>
              <a:rPr lang="es-ES" b="0" i="0" dirty="0" err="1">
                <a:solidFill>
                  <a:schemeClr val="tx1"/>
                </a:solidFill>
                <a:effectLst/>
                <a:latin typeface="Muli" panose="02000503000000000000" pitchFamily="2" charset="0"/>
              </a:rPr>
              <a:t>Stratasys</a:t>
            </a:r>
            <a:r>
              <a:rPr lang="es-ES" b="0" i="0" dirty="0">
                <a:solidFill>
                  <a:schemeClr val="tx1"/>
                </a:solidFill>
                <a:effectLst/>
                <a:latin typeface="Muli" panose="02000503000000000000" pitchFamily="2" charset="0"/>
              </a:rPr>
              <a:t>. Dispensa resina de fotopolímero líquido que luego se cura con luz ultravioleta.</a:t>
            </a:r>
            <a:endParaRPr lang="en-US" b="0" i="0" dirty="0">
              <a:solidFill>
                <a:schemeClr val="tx1"/>
              </a:solidFill>
              <a:effectLst/>
              <a:latin typeface="Muli" panose="02000503000000000000" pitchFamily="2" charset="0"/>
            </a:endParaRPr>
          </a:p>
          <a:p>
            <a:endParaRPr lang="es-ES" dirty="0">
              <a:latin typeface="Muli" panose="02000503000000000000" pitchFamily="2" charset="0"/>
            </a:endParaRPr>
          </a:p>
        </p:txBody>
      </p:sp>
    </p:spTree>
    <p:extLst>
      <p:ext uri="{BB962C8B-B14F-4D97-AF65-F5344CB8AC3E}">
        <p14:creationId xmlns:p14="http://schemas.microsoft.com/office/powerpoint/2010/main" val="8139905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28"/>
        <p:cNvGrpSpPr/>
        <p:nvPr/>
      </p:nvGrpSpPr>
      <p:grpSpPr>
        <a:xfrm>
          <a:off x="0" y="0"/>
          <a:ext cx="0" cy="0"/>
          <a:chOff x="0" y="0"/>
          <a:chExt cx="0" cy="0"/>
        </a:xfrm>
      </p:grpSpPr>
      <p:sp>
        <p:nvSpPr>
          <p:cNvPr id="3729" name="Google Shape;3729;p64"/>
          <p:cNvSpPr txBox="1">
            <a:spLocks noGrp="1"/>
          </p:cNvSpPr>
          <p:nvPr>
            <p:ph type="title"/>
          </p:nvPr>
        </p:nvSpPr>
        <p:spPr>
          <a:xfrm>
            <a:off x="1074150" y="384048"/>
            <a:ext cx="6995700" cy="438600"/>
          </a:xfrm>
          <a:prstGeom prst="rect">
            <a:avLst/>
          </a:prstGeom>
        </p:spPr>
        <p:txBody>
          <a:bodyPr spcFirstLastPara="1" wrap="square" lIns="91425" tIns="91425" rIns="91425" bIns="91425" anchor="t" anchorCtr="0">
            <a:noAutofit/>
          </a:bodyPr>
          <a:lstStyle/>
          <a:p>
            <a:pPr lvl="0"/>
            <a:r>
              <a:rPr lang="es-ES" dirty="0"/>
              <a:t>Proceso Material </a:t>
            </a:r>
            <a:r>
              <a:rPr lang="es-ES" dirty="0" err="1"/>
              <a:t>jetting</a:t>
            </a:r>
            <a:r>
              <a:rPr lang="en" dirty="0"/>
              <a:t>(Polyjet)</a:t>
            </a:r>
            <a:endParaRPr dirty="0"/>
          </a:p>
        </p:txBody>
      </p:sp>
      <p:pic>
        <p:nvPicPr>
          <p:cNvPr id="4" name="Imagen 3">
            <a:extLst>
              <a:ext uri="{FF2B5EF4-FFF2-40B4-BE49-F238E27FC236}">
                <a16:creationId xmlns:a16="http://schemas.microsoft.com/office/drawing/2014/main" id="{93930599-C077-44E0-A51D-D3E7ADA6AE45}"/>
              </a:ext>
            </a:extLst>
          </p:cNvPr>
          <p:cNvPicPr>
            <a:picLocks noChangeAspect="1"/>
          </p:cNvPicPr>
          <p:nvPr/>
        </p:nvPicPr>
        <p:blipFill>
          <a:blip r:embed="rId3"/>
          <a:srcRect t="59" b="59"/>
          <a:stretch/>
        </p:blipFill>
        <p:spPr>
          <a:xfrm>
            <a:off x="0" y="1547200"/>
            <a:ext cx="9144000" cy="1918036"/>
          </a:xfrm>
          <a:prstGeom prst="rect">
            <a:avLst/>
          </a:prstGeom>
        </p:spPr>
      </p:pic>
    </p:spTree>
    <p:extLst>
      <p:ext uri="{BB962C8B-B14F-4D97-AF65-F5344CB8AC3E}">
        <p14:creationId xmlns:p14="http://schemas.microsoft.com/office/powerpoint/2010/main" val="27722541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Shape 1294"/>
        <p:cNvGrpSpPr/>
        <p:nvPr/>
      </p:nvGrpSpPr>
      <p:grpSpPr>
        <a:xfrm>
          <a:off x="0" y="0"/>
          <a:ext cx="0" cy="0"/>
          <a:chOff x="0" y="0"/>
          <a:chExt cx="0" cy="0"/>
        </a:xfrm>
      </p:grpSpPr>
      <p:sp>
        <p:nvSpPr>
          <p:cNvPr id="1295" name="Google Shape;1295;p53"/>
          <p:cNvSpPr/>
          <p:nvPr/>
        </p:nvSpPr>
        <p:spPr>
          <a:xfrm>
            <a:off x="5074400" y="2900825"/>
            <a:ext cx="3714900" cy="1698600"/>
          </a:xfrm>
          <a:prstGeom prst="roundRect">
            <a:avLst>
              <a:gd name="adj" fmla="val 16667"/>
            </a:avLst>
          </a:prstGeom>
          <a:solidFill>
            <a:srgbClr val="00899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53"/>
          <p:cNvSpPr/>
          <p:nvPr/>
        </p:nvSpPr>
        <p:spPr>
          <a:xfrm>
            <a:off x="4981575" y="2762275"/>
            <a:ext cx="3714900" cy="1753500"/>
          </a:xfrm>
          <a:prstGeom prst="roundRect">
            <a:avLst>
              <a:gd name="adj" fmla="val 16667"/>
            </a:avLst>
          </a:prstGeom>
          <a:solidFill>
            <a:srgbClr val="F0F7E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53"/>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Piezas Material Jetting</a:t>
            </a:r>
            <a:endParaRPr dirty="0"/>
          </a:p>
        </p:txBody>
      </p:sp>
      <p:sp>
        <p:nvSpPr>
          <p:cNvPr id="1321" name="Google Shape;1321;p53"/>
          <p:cNvSpPr/>
          <p:nvPr/>
        </p:nvSpPr>
        <p:spPr>
          <a:xfrm>
            <a:off x="561600" y="3776600"/>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53"/>
          <p:cNvSpPr/>
          <p:nvPr/>
        </p:nvSpPr>
        <p:spPr>
          <a:xfrm rot="2539751">
            <a:off x="7373540" y="-3610679"/>
            <a:ext cx="3172176" cy="4788852"/>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53"/>
          <p:cNvSpPr/>
          <p:nvPr/>
        </p:nvSpPr>
        <p:spPr>
          <a:xfrm rot="9266724">
            <a:off x="7693752" y="915166"/>
            <a:ext cx="251060" cy="25106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7883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44"/>
          <p:cNvSpPr txBox="1">
            <a:spLocks noGrp="1"/>
          </p:cNvSpPr>
          <p:nvPr>
            <p:ph type="title"/>
          </p:nvPr>
        </p:nvSpPr>
        <p:spPr>
          <a:xfrm>
            <a:off x="820442" y="717957"/>
            <a:ext cx="4395991"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dirty="0"/>
              <a:t>Introducción</a:t>
            </a:r>
            <a:endParaRPr sz="2700" dirty="0"/>
          </a:p>
        </p:txBody>
      </p:sp>
      <p:sp>
        <p:nvSpPr>
          <p:cNvPr id="1029" name="Google Shape;1029;p44"/>
          <p:cNvSpPr txBox="1">
            <a:spLocks noGrp="1"/>
          </p:cNvSpPr>
          <p:nvPr>
            <p:ph type="subTitle" idx="1"/>
          </p:nvPr>
        </p:nvSpPr>
        <p:spPr>
          <a:xfrm>
            <a:off x="551266" y="1559758"/>
            <a:ext cx="4145427" cy="2436106"/>
          </a:xfrm>
          <a:prstGeom prst="rect">
            <a:avLst/>
          </a:prstGeom>
        </p:spPr>
        <p:txBody>
          <a:bodyPr spcFirstLastPara="1" wrap="square" lIns="91425" tIns="91425" rIns="91425" bIns="91425" anchor="t" anchorCtr="0">
            <a:noAutofit/>
          </a:bodyPr>
          <a:lstStyle/>
          <a:p>
            <a:pPr marL="0" lvl="0" indent="0">
              <a:buSzPts val="1400"/>
            </a:pPr>
            <a:r>
              <a:rPr lang="es-ES" dirty="0"/>
              <a:t>En esta unidad el estudiante obtendrá conocimientos básicos sobre:</a:t>
            </a:r>
          </a:p>
          <a:p>
            <a:pPr marL="0" lvl="0" indent="0">
              <a:buSzPts val="1400"/>
            </a:pPr>
            <a:endParaRPr lang="es-ES" dirty="0"/>
          </a:p>
          <a:p>
            <a:pPr lvl="0" indent="-317500">
              <a:buSzPts val="1400"/>
              <a:buFont typeface="Muli"/>
              <a:buChar char="●"/>
            </a:pPr>
            <a:r>
              <a:rPr lang="es-ES" dirty="0"/>
              <a:t>Proceso de extrusión de materiales (MEX)</a:t>
            </a:r>
          </a:p>
          <a:p>
            <a:pPr lvl="0" indent="-317500">
              <a:buSzPts val="1400"/>
              <a:buFont typeface="Muli"/>
              <a:buChar char="●"/>
            </a:pPr>
            <a:r>
              <a:rPr lang="es-ES" dirty="0"/>
              <a:t>Materiales poliméricos y sus características y efectos en la impresión 3D  de MEX</a:t>
            </a:r>
          </a:p>
          <a:p>
            <a:pPr lvl="0" indent="-317500">
              <a:buSzPts val="1400"/>
              <a:buFont typeface="Muli"/>
              <a:buChar char="●"/>
            </a:pPr>
            <a:r>
              <a:rPr lang="es-ES" dirty="0"/>
              <a:t>Potencial y limitaciones de los materiales poliméricos MEX</a:t>
            </a:r>
          </a:p>
          <a:p>
            <a:pPr lvl="0" indent="-317500">
              <a:buSzPts val="1400"/>
              <a:buFont typeface="Muli"/>
              <a:buChar char="●"/>
            </a:pPr>
            <a:r>
              <a:rPr lang="es-ES" dirty="0"/>
              <a:t>Aplicaciones de la vida real para MEX</a:t>
            </a:r>
            <a:endParaRPr lang="en-US" dirty="0"/>
          </a:p>
          <a:p>
            <a:pPr marL="285750" lvl="0" indent="-285750">
              <a:buFont typeface="Arial" panose="020B0604020202020204" pitchFamily="34" charset="0"/>
              <a:buChar char="•"/>
            </a:pPr>
            <a:endParaRPr lang="en-US" dirty="0"/>
          </a:p>
        </p:txBody>
      </p:sp>
      <p:sp>
        <p:nvSpPr>
          <p:cNvPr id="1030" name="Google Shape;1030;p44"/>
          <p:cNvSpPr/>
          <p:nvPr/>
        </p:nvSpPr>
        <p:spPr>
          <a:xfrm>
            <a:off x="4572000" y="1362725"/>
            <a:ext cx="3089200" cy="3035104"/>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2" name="Google Shape;1032;p44"/>
          <p:cNvGrpSpPr/>
          <p:nvPr/>
        </p:nvGrpSpPr>
        <p:grpSpPr>
          <a:xfrm>
            <a:off x="7539280" y="-16482"/>
            <a:ext cx="893695" cy="893910"/>
            <a:chOff x="1347125" y="349025"/>
            <a:chExt cx="4978800" cy="4980000"/>
          </a:xfrm>
        </p:grpSpPr>
        <p:sp>
          <p:nvSpPr>
            <p:cNvPr id="1033" name="Google Shape;1033;p4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44"/>
          <p:cNvSpPr/>
          <p:nvPr/>
        </p:nvSpPr>
        <p:spPr>
          <a:xfrm>
            <a:off x="4977829" y="3832084"/>
            <a:ext cx="166699" cy="16378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5127172" y="4020232"/>
            <a:ext cx="570433" cy="560444"/>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8039" y="935474"/>
            <a:ext cx="3736856" cy="3188214"/>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3" name="Google Shape;3663;p62"/>
          <p:cNvSpPr txBox="1">
            <a:spLocks noGrp="1"/>
          </p:cNvSpPr>
          <p:nvPr>
            <p:ph type="title"/>
          </p:nvPr>
        </p:nvSpPr>
        <p:spPr>
          <a:xfrm>
            <a:off x="5075700" y="1211551"/>
            <a:ext cx="3348300" cy="1308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Process</a:t>
            </a:r>
            <a:endParaRPr/>
          </a:p>
        </p:txBody>
      </p:sp>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62"/>
          <p:cNvSpPr/>
          <p:nvPr/>
        </p:nvSpPr>
        <p:spPr>
          <a:xfrm>
            <a:off x="629225" y="1213175"/>
            <a:ext cx="3720900" cy="2561100"/>
          </a:xfrm>
          <a:prstGeom prst="roundRect">
            <a:avLst>
              <a:gd name="adj" fmla="val 16667"/>
            </a:avLst>
          </a:prstGeom>
          <a:solidFill>
            <a:srgbClr val="F0F7E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66" name="Google Shape;3666;p62"/>
          <p:cNvPicPr preferRelativeResize="0"/>
          <p:nvPr/>
        </p:nvPicPr>
        <p:blipFill rotWithShape="1">
          <a:blip r:embed="rId4">
            <a:alphaModFix/>
          </a:blip>
          <a:srcRect l="1569" r="1578"/>
          <a:stretch/>
        </p:blipFill>
        <p:spPr>
          <a:xfrm>
            <a:off x="640575" y="1202900"/>
            <a:ext cx="3720900" cy="2561100"/>
          </a:xfrm>
          <a:prstGeom prst="roundRect">
            <a:avLst>
              <a:gd name="adj" fmla="val 16667"/>
            </a:avLst>
          </a:prstGeom>
          <a:noFill/>
          <a:ln>
            <a:noFill/>
          </a:ln>
        </p:spPr>
      </p:pic>
      <p:sp>
        <p:nvSpPr>
          <p:cNvPr id="3667" name="Google Shape;3667;p62"/>
          <p:cNvSpPr txBox="1">
            <a:spLocks noGrp="1"/>
          </p:cNvSpPr>
          <p:nvPr>
            <p:ph type="subTitle" idx="1"/>
          </p:nvPr>
        </p:nvSpPr>
        <p:spPr>
          <a:xfrm>
            <a:off x="5075700" y="2519550"/>
            <a:ext cx="3040800" cy="77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can insert a video to better explain your ideas</a:t>
            </a:r>
            <a:endParaRPr/>
          </a:p>
        </p:txBody>
      </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62"/>
          <p:cNvSpPr/>
          <p:nvPr/>
        </p:nvSpPr>
        <p:spPr>
          <a:xfrm>
            <a:off x="2266111" y="2210369"/>
            <a:ext cx="566724" cy="566724"/>
          </a:xfrm>
          <a:custGeom>
            <a:avLst/>
            <a:gdLst/>
            <a:ahLst/>
            <a:cxnLst/>
            <a:rect l="l" t="t" r="r" b="b"/>
            <a:pathLst>
              <a:path w="208163" h="208163" extrusionOk="0">
                <a:moveTo>
                  <a:pt x="79632" y="48546"/>
                </a:moveTo>
                <a:cubicBezTo>
                  <a:pt x="80399" y="48546"/>
                  <a:pt x="81191" y="48783"/>
                  <a:pt x="81877" y="49126"/>
                </a:cubicBezTo>
                <a:lnTo>
                  <a:pt x="158203" y="101306"/>
                </a:lnTo>
                <a:cubicBezTo>
                  <a:pt x="159036" y="101861"/>
                  <a:pt x="159591" y="102971"/>
                  <a:pt x="159591" y="104081"/>
                </a:cubicBezTo>
                <a:cubicBezTo>
                  <a:pt x="159591" y="105191"/>
                  <a:pt x="159036" y="106302"/>
                  <a:pt x="158203" y="106857"/>
                </a:cubicBezTo>
                <a:lnTo>
                  <a:pt x="81877" y="159036"/>
                </a:lnTo>
                <a:cubicBezTo>
                  <a:pt x="81045" y="159314"/>
                  <a:pt x="80489" y="159591"/>
                  <a:pt x="79934" y="159591"/>
                </a:cubicBezTo>
                <a:cubicBezTo>
                  <a:pt x="79379" y="159591"/>
                  <a:pt x="78547" y="159591"/>
                  <a:pt x="78269" y="159314"/>
                </a:cubicBezTo>
                <a:cubicBezTo>
                  <a:pt x="77159" y="158481"/>
                  <a:pt x="76326" y="157371"/>
                  <a:pt x="76326" y="156260"/>
                </a:cubicBezTo>
                <a:lnTo>
                  <a:pt x="76326" y="52179"/>
                </a:lnTo>
                <a:cubicBezTo>
                  <a:pt x="76326" y="50792"/>
                  <a:pt x="77159" y="49681"/>
                  <a:pt x="78269" y="48849"/>
                </a:cubicBezTo>
                <a:cubicBezTo>
                  <a:pt x="78693" y="48637"/>
                  <a:pt x="79158" y="48546"/>
                  <a:pt x="79632" y="48546"/>
                </a:cubicBezTo>
                <a:close/>
                <a:moveTo>
                  <a:pt x="104081" y="0"/>
                </a:moveTo>
                <a:cubicBezTo>
                  <a:pt x="46628" y="0"/>
                  <a:pt x="0" y="46628"/>
                  <a:pt x="0" y="104081"/>
                </a:cubicBezTo>
                <a:cubicBezTo>
                  <a:pt x="0" y="161534"/>
                  <a:pt x="46628" y="208162"/>
                  <a:pt x="104081" y="208162"/>
                </a:cubicBezTo>
                <a:cubicBezTo>
                  <a:pt x="161534" y="208162"/>
                  <a:pt x="208162" y="161534"/>
                  <a:pt x="208162" y="104081"/>
                </a:cubicBezTo>
                <a:cubicBezTo>
                  <a:pt x="208162" y="46628"/>
                  <a:pt x="161534" y="0"/>
                  <a:pt x="104081" y="0"/>
                </a:cubicBezTo>
                <a:close/>
              </a:path>
            </a:pathLst>
          </a:custGeom>
          <a:noFill/>
          <a:ln w="28575" cap="flat" cmpd="sng">
            <a:solidFill>
              <a:srgbClr val="FF72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YJ-pP3D0AAY"/>
          <p:cNvPicPr>
            <a:picLocks noRot="1" noChangeAspect="1"/>
          </p:cNvPicPr>
          <p:nvPr>
            <a:videoFile r:link="rId1"/>
          </p:nvPr>
        </p:nvPicPr>
        <p:blipFill>
          <a:blip r:embed="rId5"/>
          <a:stretch>
            <a:fillRect/>
          </a:stretch>
        </p:blipFill>
        <p:spPr>
          <a:xfrm>
            <a:off x="539552" y="303498"/>
            <a:ext cx="7971632" cy="4484043"/>
          </a:xfrm>
          <a:prstGeom prst="rect">
            <a:avLst/>
          </a:prstGeom>
        </p:spPr>
      </p:pic>
    </p:spTree>
    <p:extLst>
      <p:ext uri="{BB962C8B-B14F-4D97-AF65-F5344CB8AC3E}">
        <p14:creationId xmlns:p14="http://schemas.microsoft.com/office/powerpoint/2010/main" val="19605138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Google Shape;1061;p45"/>
          <p:cNvSpPr/>
          <p:nvPr/>
        </p:nvSpPr>
        <p:spPr>
          <a:xfrm>
            <a:off x="2031884" y="1597692"/>
            <a:ext cx="5402400" cy="2160600"/>
          </a:xfrm>
          <a:prstGeom prst="roundRect">
            <a:avLst>
              <a:gd name="adj" fmla="val 16667"/>
            </a:avLst>
          </a:prstGeom>
          <a:solidFill>
            <a:srgbClr val="00899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5"/>
          <p:cNvSpPr/>
          <p:nvPr/>
        </p:nvSpPr>
        <p:spPr>
          <a:xfrm>
            <a:off x="1857900" y="1385200"/>
            <a:ext cx="5402400" cy="2160600"/>
          </a:xfrm>
          <a:prstGeom prst="roundRect">
            <a:avLst>
              <a:gd name="adj" fmla="val 16667"/>
            </a:avLst>
          </a:prstGeom>
          <a:solidFill>
            <a:srgbClr val="F0F7E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5"/>
          <p:cNvSpPr txBox="1">
            <a:spLocks noGrp="1"/>
          </p:cNvSpPr>
          <p:nvPr>
            <p:ph type="title"/>
          </p:nvPr>
        </p:nvSpPr>
        <p:spPr>
          <a:xfrm>
            <a:off x="1488010" y="2876275"/>
            <a:ext cx="5804513" cy="369000"/>
          </a:xfrm>
          <a:prstGeom prst="rect">
            <a:avLst/>
          </a:prstGeom>
        </p:spPr>
        <p:txBody>
          <a:bodyPr spcFirstLastPara="1" wrap="square" lIns="91425" tIns="91425" rIns="91425" bIns="91425" anchor="t" anchorCtr="0">
            <a:noAutofit/>
          </a:bodyPr>
          <a:lstStyle/>
          <a:p>
            <a:pPr lvl="0"/>
            <a:r>
              <a:rPr lang="en" sz="1100" dirty="0">
                <a:latin typeface="Roboto" panose="02000000000000000000" pitchFamily="2" charset="0"/>
                <a:ea typeface="Roboto" panose="02000000000000000000" pitchFamily="2" charset="0"/>
                <a:cs typeface="Roboto" panose="02000000000000000000" pitchFamily="2" charset="0"/>
              </a:rPr>
              <a:t>—Definición del proceso de </a:t>
            </a:r>
            <a:r>
              <a:rPr lang="es-ES" sz="1100" dirty="0">
                <a:latin typeface="Roboto" panose="02000000000000000000" pitchFamily="2" charset="0"/>
                <a:ea typeface="Roboto" panose="02000000000000000000" pitchFamily="2" charset="0"/>
                <a:cs typeface="Roboto" panose="02000000000000000000" pitchFamily="2" charset="0"/>
              </a:rPr>
              <a:t>Inyección de aglutinante</a:t>
            </a:r>
            <a:r>
              <a:rPr lang="en" sz="1100" dirty="0">
                <a:latin typeface="Roboto" panose="02000000000000000000" pitchFamily="2" charset="0"/>
                <a:ea typeface="Roboto" panose="02000000000000000000" pitchFamily="2" charset="0"/>
                <a:cs typeface="Roboto" panose="02000000000000000000" pitchFamily="2" charset="0"/>
              </a:rPr>
              <a:t> </a:t>
            </a:r>
            <a:r>
              <a:rPr lang="es-ES" sz="1100" dirty="0">
                <a:latin typeface="Roboto" panose="02000000000000000000" pitchFamily="2" charset="0"/>
                <a:ea typeface="Roboto" panose="02000000000000000000" pitchFamily="2" charset="0"/>
                <a:cs typeface="Roboto" panose="02000000000000000000" pitchFamily="2" charset="0"/>
              </a:rPr>
              <a:t>según la I</a:t>
            </a:r>
            <a:r>
              <a:rPr lang="en-US" sz="1100" dirty="0">
                <a:effectLst/>
                <a:latin typeface="Roboto" panose="02000000000000000000" pitchFamily="2" charset="0"/>
                <a:ea typeface="Roboto" panose="02000000000000000000" pitchFamily="2" charset="0"/>
                <a:cs typeface="Roboto" panose="02000000000000000000" pitchFamily="2" charset="0"/>
              </a:rPr>
              <a:t>SO/ASTM 52900</a:t>
            </a:r>
            <a:endParaRPr sz="1100" dirty="0">
              <a:latin typeface="Roboto" panose="02000000000000000000" pitchFamily="2" charset="0"/>
              <a:ea typeface="Roboto" panose="02000000000000000000" pitchFamily="2" charset="0"/>
              <a:cs typeface="Roboto" panose="02000000000000000000" pitchFamily="2" charset="0"/>
            </a:endParaRPr>
          </a:p>
        </p:txBody>
      </p:sp>
      <p:sp>
        <p:nvSpPr>
          <p:cNvPr id="1064" name="Google Shape;1064;p45"/>
          <p:cNvSpPr txBox="1">
            <a:spLocks noGrp="1"/>
          </p:cNvSpPr>
          <p:nvPr>
            <p:ph type="subTitle" idx="1"/>
          </p:nvPr>
        </p:nvSpPr>
        <p:spPr>
          <a:xfrm>
            <a:off x="2370975" y="1707654"/>
            <a:ext cx="4530568" cy="1227881"/>
          </a:xfrm>
          <a:prstGeom prst="rect">
            <a:avLst/>
          </a:prstGeom>
        </p:spPr>
        <p:txBody>
          <a:bodyPr spcFirstLastPara="1" wrap="square" lIns="91425" tIns="91425" rIns="91425" bIns="91425" anchor="t" anchorCtr="0">
            <a:noAutofit/>
          </a:bodyPr>
          <a:lstStyle/>
          <a:p>
            <a:pPr marL="0" lvl="0" indent="0" algn="ctr"/>
            <a:r>
              <a:rPr lang="en-US" dirty="0"/>
              <a:t>“El </a:t>
            </a:r>
            <a:r>
              <a:rPr lang="en-US" dirty="0" err="1"/>
              <a:t>agente</a:t>
            </a:r>
            <a:r>
              <a:rPr lang="en-US" dirty="0"/>
              <a:t> </a:t>
            </a:r>
            <a:r>
              <a:rPr lang="en-US" dirty="0" err="1"/>
              <a:t>aglutinante</a:t>
            </a:r>
            <a:r>
              <a:rPr lang="en-US" dirty="0"/>
              <a:t> </a:t>
            </a:r>
            <a:r>
              <a:rPr lang="en-US" dirty="0" err="1"/>
              <a:t>líquido</a:t>
            </a:r>
            <a:r>
              <a:rPr lang="en-US" dirty="0"/>
              <a:t> se </a:t>
            </a:r>
            <a:r>
              <a:rPr lang="en-US" dirty="0" err="1"/>
              <a:t>deposita</a:t>
            </a:r>
            <a:r>
              <a:rPr lang="en-US" dirty="0"/>
              <a:t> </a:t>
            </a:r>
            <a:r>
              <a:rPr lang="en-US" dirty="0" err="1"/>
              <a:t>selectivamente</a:t>
            </a:r>
            <a:r>
              <a:rPr lang="en-US" dirty="0"/>
              <a:t> para </a:t>
            </a:r>
            <a:r>
              <a:rPr lang="en-US" dirty="0" err="1"/>
              <a:t>unir</a:t>
            </a:r>
            <a:r>
              <a:rPr lang="en-US" dirty="0"/>
              <a:t> </a:t>
            </a:r>
            <a:r>
              <a:rPr lang="en-US" dirty="0" err="1"/>
              <a:t>el</a:t>
            </a:r>
            <a:r>
              <a:rPr lang="en-US" dirty="0"/>
              <a:t> material </a:t>
            </a:r>
            <a:r>
              <a:rPr lang="en-US" dirty="0" err="1"/>
              <a:t>en</a:t>
            </a:r>
            <a:r>
              <a:rPr lang="en-US" dirty="0"/>
              <a:t> </a:t>
            </a:r>
            <a:r>
              <a:rPr lang="en-US" dirty="0" err="1"/>
              <a:t>polvo</a:t>
            </a:r>
            <a:r>
              <a:rPr lang="en-US" dirty="0"/>
              <a:t>”</a:t>
            </a:r>
          </a:p>
        </p:txBody>
      </p:sp>
    </p:spTree>
    <p:extLst>
      <p:ext uri="{BB962C8B-B14F-4D97-AF65-F5344CB8AC3E}">
        <p14:creationId xmlns:p14="http://schemas.microsoft.com/office/powerpoint/2010/main" val="28442119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sz="2800" dirty="0">
                <a:latin typeface="Roboto" panose="02000000000000000000" pitchFamily="2" charset="0"/>
                <a:ea typeface="Roboto" panose="02000000000000000000" pitchFamily="2" charset="0"/>
                <a:cs typeface="Roboto" panose="02000000000000000000" pitchFamily="2" charset="0"/>
              </a:rPr>
              <a:t>Inyección de aglutinante</a:t>
            </a:r>
            <a:r>
              <a:rPr lang="en" sz="2800" dirty="0"/>
              <a:t>/</a:t>
            </a:r>
            <a:r>
              <a:rPr lang="es-ES" dirty="0"/>
              <a:t>Binder </a:t>
            </a:r>
            <a:r>
              <a:rPr lang="es-ES" dirty="0" err="1"/>
              <a:t>Jetting</a:t>
            </a:r>
            <a:endParaRPr lang="es-ES" dirty="0"/>
          </a:p>
        </p:txBody>
      </p:sp>
      <p:sp>
        <p:nvSpPr>
          <p:cNvPr id="6" name="Google Shape;1029;p44"/>
          <p:cNvSpPr txBox="1">
            <a:spLocks/>
          </p:cNvSpPr>
          <p:nvPr/>
        </p:nvSpPr>
        <p:spPr>
          <a:xfrm>
            <a:off x="779049" y="1385702"/>
            <a:ext cx="8131868"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dirty="0">
                <a:solidFill>
                  <a:srgbClr val="262626"/>
                </a:solidFill>
                <a:latin typeface="Muli" panose="02000503000000000000" pitchFamily="2" charset="0"/>
              </a:rPr>
              <a:t>La inyección </a:t>
            </a:r>
            <a:r>
              <a:rPr lang="es-ES" dirty="0">
                <a:latin typeface="Muli" panose="02000503000000000000" pitchFamily="2" charset="0"/>
              </a:rPr>
              <a:t>de aglutinante produce piezas depositando selectivamente un agente aglutinante sobre un lecho de polvo. La plataforma de construcción se cubre primero con una capa muy fina de material en polvo. Luego pasa un cabezal de impresión cubierto con boquillas de inyección de tinta, depositando un agente aglutinante donde se formará la impresión. Las impresoras de inyección de aglutinante también pueden imprimir en color depositando tinta de color después del aglutinante, antes de que una nueva capa de polvo cubra la anterior.</a:t>
            </a:r>
          </a:p>
          <a:p>
            <a:endParaRPr lang="es-ES" dirty="0">
              <a:latin typeface="Muli" panose="02000503000000000000" pitchFamily="2" charset="0"/>
            </a:endParaRPr>
          </a:p>
          <a:p>
            <a:r>
              <a:rPr lang="es-ES" dirty="0">
                <a:latin typeface="Muli" panose="02000503000000000000" pitchFamily="2" charset="0"/>
              </a:rPr>
              <a:t>Una vez terminada la capa final, se deja curar la pieza en el polvo para que el aglutinante gane fuerza. Una vez retirados del depósito de polvo, algunos tipos de materiales están listos. Sin embargo, si las piezas son para un uso funcional, la mayoría debe infiltrarse y sinterizarse, lo que hace que encojan hasta en un 40%.</a:t>
            </a:r>
          </a:p>
          <a:p>
            <a:endParaRPr lang="es-ES" dirty="0">
              <a:latin typeface="Muli" panose="02000503000000000000" pitchFamily="2" charset="0"/>
            </a:endParaRPr>
          </a:p>
        </p:txBody>
      </p:sp>
    </p:spTree>
    <p:extLst>
      <p:ext uri="{BB962C8B-B14F-4D97-AF65-F5344CB8AC3E}">
        <p14:creationId xmlns:p14="http://schemas.microsoft.com/office/powerpoint/2010/main" val="2192130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728"/>
        <p:cNvGrpSpPr/>
        <p:nvPr/>
      </p:nvGrpSpPr>
      <p:grpSpPr>
        <a:xfrm>
          <a:off x="0" y="0"/>
          <a:ext cx="0" cy="0"/>
          <a:chOff x="0" y="0"/>
          <a:chExt cx="0" cy="0"/>
        </a:xfrm>
      </p:grpSpPr>
      <p:sp>
        <p:nvSpPr>
          <p:cNvPr id="3729" name="Google Shape;3729;p64"/>
          <p:cNvSpPr txBox="1">
            <a:spLocks noGrp="1"/>
          </p:cNvSpPr>
          <p:nvPr>
            <p:ph type="title"/>
          </p:nvPr>
        </p:nvSpPr>
        <p:spPr>
          <a:xfrm>
            <a:off x="1074150" y="384048"/>
            <a:ext cx="6995700" cy="438600"/>
          </a:xfrm>
          <a:prstGeom prst="rect">
            <a:avLst/>
          </a:prstGeom>
        </p:spPr>
        <p:txBody>
          <a:bodyPr spcFirstLastPara="1" wrap="square" lIns="91425" tIns="91425" rIns="91425" bIns="91425" anchor="t" anchorCtr="0">
            <a:noAutofit/>
          </a:bodyPr>
          <a:lstStyle/>
          <a:p>
            <a:pPr lvl="0"/>
            <a:r>
              <a:rPr lang="es-ES" dirty="0"/>
              <a:t>Proceso Binder </a:t>
            </a:r>
            <a:r>
              <a:rPr lang="es-ES" dirty="0" err="1"/>
              <a:t>Jetting</a:t>
            </a:r>
            <a:endParaRPr dirty="0"/>
          </a:p>
        </p:txBody>
      </p:sp>
      <p:pic>
        <p:nvPicPr>
          <p:cNvPr id="2" name="Imagen 1"/>
          <p:cNvPicPr>
            <a:picLocks noChangeAspect="1"/>
          </p:cNvPicPr>
          <p:nvPr/>
        </p:nvPicPr>
        <p:blipFill rotWithShape="1">
          <a:blip r:embed="rId3">
            <a:extLst>
              <a:ext uri="{28A0092B-C50C-407E-A947-70E740481C1C}">
                <a14:useLocalDpi xmlns:a14="http://schemas.microsoft.com/office/drawing/2010/main" val="0"/>
              </a:ext>
            </a:extLst>
          </a:blip>
          <a:srcRect t="29500"/>
          <a:stretch/>
        </p:blipFill>
        <p:spPr>
          <a:xfrm>
            <a:off x="0" y="2230582"/>
            <a:ext cx="9144000" cy="1173272"/>
          </a:xfrm>
          <a:prstGeom prst="rect">
            <a:avLst/>
          </a:prstGeom>
        </p:spPr>
      </p:pic>
    </p:spTree>
    <p:extLst>
      <p:ext uri="{BB962C8B-B14F-4D97-AF65-F5344CB8AC3E}">
        <p14:creationId xmlns:p14="http://schemas.microsoft.com/office/powerpoint/2010/main" val="42425485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Shape 1294"/>
        <p:cNvGrpSpPr/>
        <p:nvPr/>
      </p:nvGrpSpPr>
      <p:grpSpPr>
        <a:xfrm>
          <a:off x="0" y="0"/>
          <a:ext cx="0" cy="0"/>
          <a:chOff x="0" y="0"/>
          <a:chExt cx="0" cy="0"/>
        </a:xfrm>
      </p:grpSpPr>
      <p:sp>
        <p:nvSpPr>
          <p:cNvPr id="1295" name="Google Shape;1295;p53"/>
          <p:cNvSpPr/>
          <p:nvPr/>
        </p:nvSpPr>
        <p:spPr>
          <a:xfrm>
            <a:off x="5074400" y="2900825"/>
            <a:ext cx="3714900" cy="1698600"/>
          </a:xfrm>
          <a:prstGeom prst="roundRect">
            <a:avLst>
              <a:gd name="adj" fmla="val 16667"/>
            </a:avLst>
          </a:prstGeom>
          <a:solidFill>
            <a:srgbClr val="00899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53"/>
          <p:cNvSpPr/>
          <p:nvPr/>
        </p:nvSpPr>
        <p:spPr>
          <a:xfrm>
            <a:off x="4981575" y="2762275"/>
            <a:ext cx="3714900" cy="1753500"/>
          </a:xfrm>
          <a:prstGeom prst="roundRect">
            <a:avLst>
              <a:gd name="adj" fmla="val 16667"/>
            </a:avLst>
          </a:prstGeom>
          <a:solidFill>
            <a:srgbClr val="F0F7E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53"/>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Piezas de Binder Jetting</a:t>
            </a:r>
            <a:endParaRPr dirty="0"/>
          </a:p>
        </p:txBody>
      </p:sp>
      <p:sp>
        <p:nvSpPr>
          <p:cNvPr id="1321" name="Google Shape;1321;p53"/>
          <p:cNvSpPr/>
          <p:nvPr/>
        </p:nvSpPr>
        <p:spPr>
          <a:xfrm>
            <a:off x="561600" y="3776600"/>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53"/>
          <p:cNvSpPr/>
          <p:nvPr/>
        </p:nvSpPr>
        <p:spPr>
          <a:xfrm rot="2539751">
            <a:off x="7373540" y="-3610679"/>
            <a:ext cx="3172176" cy="4788852"/>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53"/>
          <p:cNvSpPr/>
          <p:nvPr/>
        </p:nvSpPr>
        <p:spPr>
          <a:xfrm rot="9266724">
            <a:off x="7693752" y="915166"/>
            <a:ext cx="251060" cy="25106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27863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3" name="Google Shape;3663;p62"/>
          <p:cNvSpPr txBox="1">
            <a:spLocks noGrp="1"/>
          </p:cNvSpPr>
          <p:nvPr>
            <p:ph type="title"/>
          </p:nvPr>
        </p:nvSpPr>
        <p:spPr>
          <a:xfrm>
            <a:off x="5075700" y="1211551"/>
            <a:ext cx="3348300" cy="1308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Process</a:t>
            </a:r>
            <a:endParaRPr/>
          </a:p>
        </p:txBody>
      </p:sp>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62"/>
          <p:cNvSpPr/>
          <p:nvPr/>
        </p:nvSpPr>
        <p:spPr>
          <a:xfrm>
            <a:off x="629225" y="1213175"/>
            <a:ext cx="3720900" cy="2561100"/>
          </a:xfrm>
          <a:prstGeom prst="roundRect">
            <a:avLst>
              <a:gd name="adj" fmla="val 16667"/>
            </a:avLst>
          </a:prstGeom>
          <a:solidFill>
            <a:srgbClr val="F0F7E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66" name="Google Shape;3666;p62"/>
          <p:cNvPicPr preferRelativeResize="0"/>
          <p:nvPr/>
        </p:nvPicPr>
        <p:blipFill rotWithShape="1">
          <a:blip r:embed="rId4">
            <a:alphaModFix/>
          </a:blip>
          <a:srcRect l="1569" r="1578"/>
          <a:stretch/>
        </p:blipFill>
        <p:spPr>
          <a:xfrm>
            <a:off x="640575" y="1202900"/>
            <a:ext cx="3720900" cy="2561100"/>
          </a:xfrm>
          <a:prstGeom prst="roundRect">
            <a:avLst>
              <a:gd name="adj" fmla="val 16667"/>
            </a:avLst>
          </a:prstGeom>
          <a:noFill/>
          <a:ln>
            <a:noFill/>
          </a:ln>
        </p:spPr>
      </p:pic>
      <p:sp>
        <p:nvSpPr>
          <p:cNvPr id="3667" name="Google Shape;3667;p62"/>
          <p:cNvSpPr txBox="1">
            <a:spLocks noGrp="1"/>
          </p:cNvSpPr>
          <p:nvPr>
            <p:ph type="subTitle" idx="1"/>
          </p:nvPr>
        </p:nvSpPr>
        <p:spPr>
          <a:xfrm>
            <a:off x="5075700" y="2519550"/>
            <a:ext cx="3040800" cy="77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can insert a video to better explain your ideas</a:t>
            </a:r>
            <a:endParaRPr/>
          </a:p>
        </p:txBody>
      </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62"/>
          <p:cNvSpPr/>
          <p:nvPr/>
        </p:nvSpPr>
        <p:spPr>
          <a:xfrm>
            <a:off x="2266111" y="2210369"/>
            <a:ext cx="566724" cy="566724"/>
          </a:xfrm>
          <a:custGeom>
            <a:avLst/>
            <a:gdLst/>
            <a:ahLst/>
            <a:cxnLst/>
            <a:rect l="l" t="t" r="r" b="b"/>
            <a:pathLst>
              <a:path w="208163" h="208163" extrusionOk="0">
                <a:moveTo>
                  <a:pt x="79632" y="48546"/>
                </a:moveTo>
                <a:cubicBezTo>
                  <a:pt x="80399" y="48546"/>
                  <a:pt x="81191" y="48783"/>
                  <a:pt x="81877" y="49126"/>
                </a:cubicBezTo>
                <a:lnTo>
                  <a:pt x="158203" y="101306"/>
                </a:lnTo>
                <a:cubicBezTo>
                  <a:pt x="159036" y="101861"/>
                  <a:pt x="159591" y="102971"/>
                  <a:pt x="159591" y="104081"/>
                </a:cubicBezTo>
                <a:cubicBezTo>
                  <a:pt x="159591" y="105191"/>
                  <a:pt x="159036" y="106302"/>
                  <a:pt x="158203" y="106857"/>
                </a:cubicBezTo>
                <a:lnTo>
                  <a:pt x="81877" y="159036"/>
                </a:lnTo>
                <a:cubicBezTo>
                  <a:pt x="81045" y="159314"/>
                  <a:pt x="80489" y="159591"/>
                  <a:pt x="79934" y="159591"/>
                </a:cubicBezTo>
                <a:cubicBezTo>
                  <a:pt x="79379" y="159591"/>
                  <a:pt x="78547" y="159591"/>
                  <a:pt x="78269" y="159314"/>
                </a:cubicBezTo>
                <a:cubicBezTo>
                  <a:pt x="77159" y="158481"/>
                  <a:pt x="76326" y="157371"/>
                  <a:pt x="76326" y="156260"/>
                </a:cubicBezTo>
                <a:lnTo>
                  <a:pt x="76326" y="52179"/>
                </a:lnTo>
                <a:cubicBezTo>
                  <a:pt x="76326" y="50792"/>
                  <a:pt x="77159" y="49681"/>
                  <a:pt x="78269" y="48849"/>
                </a:cubicBezTo>
                <a:cubicBezTo>
                  <a:pt x="78693" y="48637"/>
                  <a:pt x="79158" y="48546"/>
                  <a:pt x="79632" y="48546"/>
                </a:cubicBezTo>
                <a:close/>
                <a:moveTo>
                  <a:pt x="104081" y="0"/>
                </a:moveTo>
                <a:cubicBezTo>
                  <a:pt x="46628" y="0"/>
                  <a:pt x="0" y="46628"/>
                  <a:pt x="0" y="104081"/>
                </a:cubicBezTo>
                <a:cubicBezTo>
                  <a:pt x="0" y="161534"/>
                  <a:pt x="46628" y="208162"/>
                  <a:pt x="104081" y="208162"/>
                </a:cubicBezTo>
                <a:cubicBezTo>
                  <a:pt x="161534" y="208162"/>
                  <a:pt x="208162" y="161534"/>
                  <a:pt x="208162" y="104081"/>
                </a:cubicBezTo>
                <a:cubicBezTo>
                  <a:pt x="208162" y="46628"/>
                  <a:pt x="161534" y="0"/>
                  <a:pt x="104081" y="0"/>
                </a:cubicBezTo>
                <a:close/>
              </a:path>
            </a:pathLst>
          </a:custGeom>
          <a:noFill/>
          <a:ln w="28575" cap="flat" cmpd="sng">
            <a:solidFill>
              <a:srgbClr val="FF72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 name="RNNxEoXuvuw"/>
          <p:cNvPicPr>
            <a:picLocks noRot="1" noChangeAspect="1"/>
          </p:cNvPicPr>
          <p:nvPr>
            <a:videoFile r:link="rId1"/>
          </p:nvPr>
        </p:nvPicPr>
        <p:blipFill>
          <a:blip r:embed="rId5"/>
          <a:stretch>
            <a:fillRect/>
          </a:stretch>
        </p:blipFill>
        <p:spPr>
          <a:xfrm>
            <a:off x="219516" y="123478"/>
            <a:ext cx="7886836" cy="4436345"/>
          </a:xfrm>
          <a:prstGeom prst="rect">
            <a:avLst/>
          </a:prstGeom>
        </p:spPr>
      </p:pic>
    </p:spTree>
    <p:extLst>
      <p:ext uri="{BB962C8B-B14F-4D97-AF65-F5344CB8AC3E}">
        <p14:creationId xmlns:p14="http://schemas.microsoft.com/office/powerpoint/2010/main" val="9879479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50"/>
          <p:cNvSpPr txBox="1">
            <a:spLocks noGrp="1"/>
          </p:cNvSpPr>
          <p:nvPr>
            <p:ph type="title"/>
          </p:nvPr>
        </p:nvSpPr>
        <p:spPr>
          <a:xfrm>
            <a:off x="4896599" y="515198"/>
            <a:ext cx="4067888" cy="83020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Señala la frase correcta</a:t>
            </a:r>
            <a:endParaRPr dirty="0"/>
          </a:p>
        </p:txBody>
      </p:sp>
      <p:sp>
        <p:nvSpPr>
          <p:cNvPr id="1168" name="Google Shape;1168;p50"/>
          <p:cNvSpPr/>
          <p:nvPr/>
        </p:nvSpPr>
        <p:spPr>
          <a:xfrm>
            <a:off x="298307" y="1379251"/>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0"/>
          <p:cNvSpPr/>
          <p:nvPr/>
        </p:nvSpPr>
        <p:spPr>
          <a:xfrm>
            <a:off x="1303550" y="1042800"/>
            <a:ext cx="3210300" cy="3210300"/>
          </a:xfrm>
          <a:prstGeom prst="roundRect">
            <a:avLst>
              <a:gd name="adj" fmla="val 16667"/>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70" name="Google Shape;1170;p50"/>
          <p:cNvPicPr preferRelativeResize="0"/>
          <p:nvPr/>
        </p:nvPicPr>
        <p:blipFill>
          <a:blip r:embed="rId3">
            <a:extLst>
              <a:ext uri="{28A0092B-C50C-407E-A947-70E740481C1C}">
                <a14:useLocalDpi xmlns:a14="http://schemas.microsoft.com/office/drawing/2010/main" val="0"/>
              </a:ext>
            </a:extLst>
          </a:blip>
          <a:stretch>
            <a:fillRect/>
          </a:stretch>
        </p:blipFill>
        <p:spPr>
          <a:xfrm>
            <a:off x="298307" y="1067438"/>
            <a:ext cx="3777640" cy="2886348"/>
          </a:xfrm>
          <a:prstGeom prst="roundRect">
            <a:avLst>
              <a:gd name="adj" fmla="val 16667"/>
            </a:avLst>
          </a:prstGeom>
          <a:noFill/>
          <a:ln>
            <a:noFill/>
          </a:ln>
        </p:spPr>
      </p:pic>
      <p:grpSp>
        <p:nvGrpSpPr>
          <p:cNvPr id="1171" name="Google Shape;1171;p50"/>
          <p:cNvGrpSpPr/>
          <p:nvPr/>
        </p:nvGrpSpPr>
        <p:grpSpPr>
          <a:xfrm>
            <a:off x="3008642" y="3795488"/>
            <a:ext cx="773208" cy="773394"/>
            <a:chOff x="1347125" y="349025"/>
            <a:chExt cx="4978800" cy="4980000"/>
          </a:xfrm>
        </p:grpSpPr>
        <p:sp>
          <p:nvSpPr>
            <p:cNvPr id="1172" name="Google Shape;1172;p5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4" name="Google Shape;1194;p50"/>
          <p:cNvSpPr/>
          <p:nvPr/>
        </p:nvSpPr>
        <p:spPr>
          <a:xfrm>
            <a:off x="3490075" y="716600"/>
            <a:ext cx="142200" cy="1422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0"/>
          <p:cNvSpPr/>
          <p:nvPr/>
        </p:nvSpPr>
        <p:spPr>
          <a:xfrm>
            <a:off x="3693850" y="858800"/>
            <a:ext cx="486600" cy="4866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67;p50"/>
          <p:cNvSpPr txBox="1">
            <a:spLocks/>
          </p:cNvSpPr>
          <p:nvPr/>
        </p:nvSpPr>
        <p:spPr>
          <a:xfrm>
            <a:off x="4973717" y="1862569"/>
            <a:ext cx="3913653" cy="19057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343434"/>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2pPr>
            <a:lvl3pPr marL="1371600" marR="0" lvl="2"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3pPr>
            <a:lvl4pPr marL="1828800" marR="0" lvl="3"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4pPr>
            <a:lvl5pPr marL="2286000" marR="0" lvl="4"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5pPr>
            <a:lvl6pPr marL="2743200" marR="0" lvl="5"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6pPr>
            <a:lvl7pPr marL="3200400" marR="0" lvl="6"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7pPr>
            <a:lvl8pPr marL="3657600" marR="0" lvl="7"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8pPr>
            <a:lvl9pPr marL="4114800" marR="0" lvl="8"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9pPr>
          </a:lstStyle>
          <a:p>
            <a:pPr marL="285750" indent="-285750">
              <a:buFont typeface="Arial" panose="020B0604020202020204" pitchFamily="34" charset="0"/>
              <a:buChar char="•"/>
            </a:pPr>
            <a:r>
              <a:rPr lang="en-US" dirty="0">
                <a:solidFill>
                  <a:srgbClr val="FF0000"/>
                </a:solidFill>
              </a:rPr>
              <a:t>FDM/FFF son </a:t>
            </a:r>
            <a:r>
              <a:rPr lang="en-US" dirty="0" err="1">
                <a:solidFill>
                  <a:srgbClr val="FF0000"/>
                </a:solidFill>
              </a:rPr>
              <a:t>marcas</a:t>
            </a:r>
            <a:r>
              <a:rPr lang="en-US" dirty="0">
                <a:solidFill>
                  <a:srgbClr val="FF0000"/>
                </a:solidFill>
              </a:rPr>
              <a:t> </a:t>
            </a:r>
            <a:r>
              <a:rPr lang="en-US" dirty="0" err="1">
                <a:solidFill>
                  <a:srgbClr val="FF0000"/>
                </a:solidFill>
              </a:rPr>
              <a:t>comerciales</a:t>
            </a:r>
            <a:r>
              <a:rPr lang="en-US" dirty="0">
                <a:solidFill>
                  <a:srgbClr val="FF0000"/>
                </a:solidFill>
              </a:rPr>
              <a:t> de la </a:t>
            </a:r>
            <a:r>
              <a:rPr lang="en-US" dirty="0" err="1">
                <a:solidFill>
                  <a:srgbClr val="FF0000"/>
                </a:solidFill>
              </a:rPr>
              <a:t>categoría</a:t>
            </a:r>
            <a:r>
              <a:rPr lang="en-US" dirty="0">
                <a:solidFill>
                  <a:srgbClr val="FF0000"/>
                </a:solidFill>
              </a:rPr>
              <a:t> de Material Extrusion </a:t>
            </a:r>
          </a:p>
          <a:p>
            <a:pPr marL="285750" indent="-285750">
              <a:buFont typeface="Arial" panose="020B0604020202020204" pitchFamily="34" charset="0"/>
              <a:buChar char="•"/>
            </a:pPr>
            <a:r>
              <a:rPr lang="en-US" b="0" i="0" dirty="0">
                <a:solidFill>
                  <a:srgbClr val="262626"/>
                </a:solidFill>
                <a:effectLst/>
                <a:latin typeface="Muli" panose="02000503000000000000" pitchFamily="2" charset="0"/>
              </a:rPr>
              <a:t>Binder Jetting </a:t>
            </a:r>
            <a:r>
              <a:rPr lang="en-US" dirty="0" err="1">
                <a:solidFill>
                  <a:srgbClr val="262626"/>
                </a:solidFill>
                <a:latin typeface="Muli" panose="02000503000000000000" pitchFamily="2" charset="0"/>
              </a:rPr>
              <a:t>usa</a:t>
            </a:r>
            <a:r>
              <a:rPr lang="en-US" dirty="0">
                <a:solidFill>
                  <a:srgbClr val="262626"/>
                </a:solidFill>
                <a:latin typeface="Muli" panose="02000503000000000000" pitchFamily="2" charset="0"/>
              </a:rPr>
              <a:t> </a:t>
            </a:r>
            <a:r>
              <a:rPr lang="en-US" dirty="0" err="1">
                <a:solidFill>
                  <a:srgbClr val="262626"/>
                </a:solidFill>
                <a:latin typeface="Muli" panose="02000503000000000000" pitchFamily="2" charset="0"/>
              </a:rPr>
              <a:t>filamentos</a:t>
            </a:r>
            <a:endParaRPr lang="en-US" dirty="0">
              <a:solidFill>
                <a:srgbClr val="262626"/>
              </a:solidFill>
              <a:latin typeface="Muli" panose="02000503000000000000" pitchFamily="2" charset="0"/>
            </a:endParaRPr>
          </a:p>
          <a:p>
            <a:pPr marL="285750" indent="-285750">
              <a:buFont typeface="Arial" panose="020B0604020202020204" pitchFamily="34" charset="0"/>
              <a:buChar char="•"/>
            </a:pPr>
            <a:r>
              <a:rPr lang="en-US" b="0" i="0" dirty="0" err="1">
                <a:solidFill>
                  <a:schemeClr val="tx1"/>
                </a:solidFill>
                <a:effectLst/>
                <a:latin typeface="Muli" panose="02000503000000000000" pitchFamily="2" charset="0"/>
              </a:rPr>
              <a:t>PolyJet</a:t>
            </a:r>
            <a:r>
              <a:rPr lang="en-US" b="0" i="0" dirty="0">
                <a:solidFill>
                  <a:schemeClr val="tx1"/>
                </a:solidFill>
                <a:effectLst/>
                <a:latin typeface="Muli" panose="02000503000000000000" pitchFamily="2" charset="0"/>
              </a:rPr>
              <a:t> es de </a:t>
            </a:r>
            <a:r>
              <a:rPr lang="en-US" b="0" i="0" dirty="0" err="1">
                <a:solidFill>
                  <a:schemeClr val="tx1"/>
                </a:solidFill>
                <a:effectLst/>
                <a:latin typeface="Muli" panose="02000503000000000000" pitchFamily="2" charset="0"/>
              </a:rPr>
              <a:t>lejos</a:t>
            </a:r>
            <a:r>
              <a:rPr lang="en-US" b="0" i="0" dirty="0">
                <a:solidFill>
                  <a:schemeClr val="tx1"/>
                </a:solidFill>
                <a:effectLst/>
                <a:latin typeface="Muli" panose="02000503000000000000" pitchFamily="2" charset="0"/>
              </a:rPr>
              <a:t> </a:t>
            </a:r>
            <a:r>
              <a:rPr lang="en-US" dirty="0">
                <a:solidFill>
                  <a:schemeClr val="tx1"/>
                </a:solidFill>
                <a:latin typeface="Muli" panose="02000503000000000000" pitchFamily="2" charset="0"/>
              </a:rPr>
              <a:t>la </a:t>
            </a:r>
            <a:r>
              <a:rPr lang="en-US" dirty="0" err="1">
                <a:solidFill>
                  <a:schemeClr val="tx1"/>
                </a:solidFill>
                <a:latin typeface="Muli" panose="02000503000000000000" pitchFamily="2" charset="0"/>
              </a:rPr>
              <a:t>tecnología</a:t>
            </a:r>
            <a:r>
              <a:rPr lang="en-US" dirty="0">
                <a:solidFill>
                  <a:schemeClr val="tx1"/>
                </a:solidFill>
                <a:latin typeface="Muli" panose="02000503000000000000" pitchFamily="2" charset="0"/>
              </a:rPr>
              <a:t> </a:t>
            </a:r>
            <a:r>
              <a:rPr lang="en-US" dirty="0" err="1">
                <a:solidFill>
                  <a:schemeClr val="tx1"/>
                </a:solidFill>
                <a:latin typeface="Muli" panose="02000503000000000000" pitchFamily="2" charset="0"/>
              </a:rPr>
              <a:t>menos</a:t>
            </a:r>
            <a:r>
              <a:rPr lang="en-US" dirty="0">
                <a:solidFill>
                  <a:schemeClr val="tx1"/>
                </a:solidFill>
                <a:latin typeface="Muli" panose="02000503000000000000" pitchFamily="2" charset="0"/>
              </a:rPr>
              <a:t> popular de </a:t>
            </a:r>
            <a:r>
              <a:rPr lang="en-US" b="0" i="0" dirty="0">
                <a:solidFill>
                  <a:schemeClr val="tx1"/>
                </a:solidFill>
                <a:effectLst/>
                <a:latin typeface="Muli" panose="02000503000000000000" pitchFamily="2" charset="0"/>
              </a:rPr>
              <a:t>Material Jetting</a:t>
            </a:r>
          </a:p>
          <a:p>
            <a:pPr marL="285750" indent="-285750">
              <a:buFont typeface="Arial" panose="020B0604020202020204" pitchFamily="34" charset="0"/>
              <a:buChar char="•"/>
            </a:pPr>
            <a:r>
              <a:rPr lang="en-US" dirty="0">
                <a:solidFill>
                  <a:schemeClr val="tx1"/>
                </a:solidFill>
                <a:latin typeface="Muli" panose="02000503000000000000" pitchFamily="2" charset="0"/>
              </a:rPr>
              <a:t>SLA y SLS son la </a:t>
            </a:r>
            <a:r>
              <a:rPr lang="en-US" dirty="0" err="1">
                <a:solidFill>
                  <a:schemeClr val="tx1"/>
                </a:solidFill>
                <a:latin typeface="Muli" panose="02000503000000000000" pitchFamily="2" charset="0"/>
              </a:rPr>
              <a:t>misma</a:t>
            </a:r>
            <a:r>
              <a:rPr lang="en-US" dirty="0">
                <a:solidFill>
                  <a:schemeClr val="tx1"/>
                </a:solidFill>
                <a:latin typeface="Muli" panose="02000503000000000000" pitchFamily="2" charset="0"/>
              </a:rPr>
              <a:t> </a:t>
            </a:r>
            <a:r>
              <a:rPr lang="en-US" dirty="0" err="1">
                <a:solidFill>
                  <a:schemeClr val="tx1"/>
                </a:solidFill>
                <a:latin typeface="Muli" panose="02000503000000000000" pitchFamily="2" charset="0"/>
              </a:rPr>
              <a:t>tecnología</a:t>
            </a:r>
            <a:r>
              <a:rPr lang="en-US" dirty="0">
                <a:solidFill>
                  <a:schemeClr val="tx1"/>
                </a:solidFill>
                <a:latin typeface="Muli" panose="02000503000000000000" pitchFamily="2" charset="0"/>
              </a:rPr>
              <a:t>, </a:t>
            </a:r>
            <a:r>
              <a:rPr lang="en-US" dirty="0" err="1">
                <a:solidFill>
                  <a:schemeClr val="tx1"/>
                </a:solidFill>
                <a:latin typeface="Muli" panose="02000503000000000000" pitchFamily="2" charset="0"/>
              </a:rPr>
              <a:t>pero</a:t>
            </a:r>
            <a:r>
              <a:rPr lang="en-US" dirty="0">
                <a:solidFill>
                  <a:schemeClr val="tx1"/>
                </a:solidFill>
                <a:latin typeface="Muli" panose="02000503000000000000" pitchFamily="2" charset="0"/>
              </a:rPr>
              <a:t> la </a:t>
            </a:r>
            <a:r>
              <a:rPr lang="en-US" dirty="0" err="1">
                <a:solidFill>
                  <a:schemeClr val="tx1"/>
                </a:solidFill>
                <a:latin typeface="Muli" panose="02000503000000000000" pitchFamily="2" charset="0"/>
              </a:rPr>
              <a:t>primera</a:t>
            </a:r>
            <a:r>
              <a:rPr lang="en-US" dirty="0">
                <a:solidFill>
                  <a:schemeClr val="tx1"/>
                </a:solidFill>
                <a:latin typeface="Muli" panose="02000503000000000000" pitchFamily="2" charset="0"/>
              </a:rPr>
              <a:t> es </a:t>
            </a:r>
            <a:r>
              <a:rPr lang="en-US" dirty="0" err="1">
                <a:solidFill>
                  <a:schemeClr val="tx1"/>
                </a:solidFill>
                <a:latin typeface="Muli" panose="02000503000000000000" pitchFamily="2" charset="0"/>
              </a:rPr>
              <a:t>una</a:t>
            </a:r>
            <a:r>
              <a:rPr lang="en-US" dirty="0">
                <a:solidFill>
                  <a:schemeClr val="tx1"/>
                </a:solidFill>
                <a:latin typeface="Muli" panose="02000503000000000000" pitchFamily="2" charset="0"/>
              </a:rPr>
              <a:t> </a:t>
            </a:r>
            <a:r>
              <a:rPr lang="en-US" dirty="0" err="1">
                <a:solidFill>
                  <a:schemeClr val="tx1"/>
                </a:solidFill>
                <a:latin typeface="Muli" panose="02000503000000000000" pitchFamily="2" charset="0"/>
              </a:rPr>
              <a:t>marca</a:t>
            </a:r>
            <a:r>
              <a:rPr lang="en-US" dirty="0">
                <a:solidFill>
                  <a:schemeClr val="tx1"/>
                </a:solidFill>
                <a:latin typeface="Muli" panose="02000503000000000000" pitchFamily="2" charset="0"/>
              </a:rPr>
              <a:t> commercial.</a:t>
            </a:r>
            <a:endParaRPr lang="en-US" dirty="0"/>
          </a:p>
          <a:p>
            <a:pPr marL="285750" indent="-285750">
              <a:buFont typeface="Arial" panose="020B0604020202020204" pitchFamily="34" charset="0"/>
              <a:buChar char="•"/>
            </a:pPr>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dirty="0"/>
              <a:t>Materiales de Impresión 3D</a:t>
            </a:r>
          </a:p>
        </p:txBody>
      </p:sp>
      <p:sp>
        <p:nvSpPr>
          <p:cNvPr id="6" name="Google Shape;1029;p44"/>
          <p:cNvSpPr txBox="1">
            <a:spLocks/>
          </p:cNvSpPr>
          <p:nvPr/>
        </p:nvSpPr>
        <p:spPr>
          <a:xfrm>
            <a:off x="323528" y="1294073"/>
            <a:ext cx="3168352" cy="93610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dirty="0">
                <a:solidFill>
                  <a:srgbClr val="262626"/>
                </a:solidFill>
                <a:latin typeface="Muli" panose="02000503000000000000" pitchFamily="2" charset="0"/>
              </a:rPr>
              <a:t>La mayoría de los materiales de impresión 3D se pueden separar en 2 grupos; polímeros y metales</a:t>
            </a:r>
            <a:endParaRPr lang="es-ES" dirty="0">
              <a:latin typeface="Muli" panose="02000503000000000000" pitchFamily="2" charset="0"/>
            </a:endParaRPr>
          </a:p>
        </p:txBody>
      </p:sp>
      <p:pic>
        <p:nvPicPr>
          <p:cNvPr id="4" name="Imagen 3">
            <a:extLst>
              <a:ext uri="{FF2B5EF4-FFF2-40B4-BE49-F238E27FC236}">
                <a16:creationId xmlns:a16="http://schemas.microsoft.com/office/drawing/2014/main" id="{E4855482-EF91-44E7-9B8E-9CA3813AC9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1063869"/>
            <a:ext cx="4660973" cy="3671062"/>
          </a:xfrm>
          <a:prstGeom prst="rect">
            <a:avLst/>
          </a:prstGeom>
          <a:noFill/>
          <a:ln>
            <a:noFill/>
          </a:ln>
        </p:spPr>
      </p:pic>
      <p:sp>
        <p:nvSpPr>
          <p:cNvPr id="2" name="Rectángulo 1"/>
          <p:cNvSpPr/>
          <p:nvPr/>
        </p:nvSpPr>
        <p:spPr>
          <a:xfrm>
            <a:off x="-118783" y="1608237"/>
            <a:ext cx="237566" cy="307777"/>
          </a:xfrm>
          <a:prstGeom prst="rect">
            <a:avLst/>
          </a:prstGeom>
        </p:spPr>
        <p:txBody>
          <a:bodyPr wrap="none">
            <a:spAutoFit/>
          </a:bodyPr>
          <a:lstStyle/>
          <a:p>
            <a:r>
              <a:rPr lang="en-US">
                <a:solidFill>
                  <a:srgbClr val="262626"/>
                </a:solidFill>
                <a:latin typeface="Muli" panose="02000503000000000000" pitchFamily="2" charset="0"/>
              </a:rPr>
              <a:t> </a:t>
            </a:r>
            <a:endParaRPr lang="es-ES"/>
          </a:p>
        </p:txBody>
      </p:sp>
    </p:spTree>
    <p:extLst>
      <p:ext uri="{BB962C8B-B14F-4D97-AF65-F5344CB8AC3E}">
        <p14:creationId xmlns:p14="http://schemas.microsoft.com/office/powerpoint/2010/main" val="42217930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074150" y="228733"/>
            <a:ext cx="6995700" cy="566400"/>
          </a:xfrm>
        </p:spPr>
        <p:txBody>
          <a:bodyPr/>
          <a:lstStyle/>
          <a:p>
            <a:r>
              <a:rPr lang="es-ES" dirty="0"/>
              <a:t>Materia prima</a:t>
            </a:r>
            <a:endParaRPr lang="es-ES" dirty="0">
              <a:latin typeface="Roboto"/>
              <a:ea typeface="Roboto"/>
            </a:endParaRPr>
          </a:p>
        </p:txBody>
      </p:sp>
      <p:sp>
        <p:nvSpPr>
          <p:cNvPr id="6" name="Google Shape;1029;p44"/>
          <p:cNvSpPr txBox="1">
            <a:spLocks/>
          </p:cNvSpPr>
          <p:nvPr/>
        </p:nvSpPr>
        <p:spPr>
          <a:xfrm>
            <a:off x="69273" y="1131590"/>
            <a:ext cx="5437908" cy="302433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dirty="0">
                <a:latin typeface="Muli"/>
              </a:rPr>
              <a:t>Según ISO/ASTM 52900:2015, la </a:t>
            </a:r>
            <a:r>
              <a:rPr lang="es-ES" b="1" dirty="0">
                <a:latin typeface="Muli"/>
              </a:rPr>
              <a:t>materia prima</a:t>
            </a:r>
            <a:r>
              <a:rPr lang="es-ES" dirty="0">
                <a:latin typeface="Muli"/>
              </a:rPr>
              <a:t> en Impresión 3D es materia prima a granel suministrada en el proceso de construcción de fabricación aditiva. MEX utiliza principalmente filamentos como materia prima. Las materias primas poliméricas para MEX se convierten en filamentos continuos después de que las materias primas se procesan en polímeros y se transforman en pellets. </a:t>
            </a:r>
          </a:p>
          <a:p>
            <a:endParaRPr lang="es-ES" dirty="0">
              <a:latin typeface="Muli"/>
            </a:endParaRPr>
          </a:p>
          <a:p>
            <a:r>
              <a:rPr lang="es-ES" dirty="0">
                <a:latin typeface="Muli"/>
              </a:rPr>
              <a:t>Por ejemplo, para los filamentos de PLA, el proceso comenzaría con la fermentación del maíz (maíz a ácido láctico), condensación (</a:t>
            </a:r>
            <a:r>
              <a:rPr lang="es-ES" dirty="0" err="1">
                <a:latin typeface="Muli"/>
              </a:rPr>
              <a:t>láctido</a:t>
            </a:r>
            <a:r>
              <a:rPr lang="es-ES" dirty="0">
                <a:latin typeface="Muli"/>
              </a:rPr>
              <a:t>) y polimerización (ácido </a:t>
            </a:r>
            <a:r>
              <a:rPr lang="es-ES" dirty="0" err="1">
                <a:latin typeface="Muli"/>
              </a:rPr>
              <a:t>poliláctico</a:t>
            </a:r>
            <a:r>
              <a:rPr lang="es-ES" dirty="0">
                <a:latin typeface="Muli"/>
              </a:rPr>
              <a:t>; PLA). Después de eso, el material se granula y se extruye en filamentos para su uso final.</a:t>
            </a:r>
          </a:p>
        </p:txBody>
      </p:sp>
      <p:pic>
        <p:nvPicPr>
          <p:cNvPr id="4" name="Imagen 3">
            <a:extLst>
              <a:ext uri="{FF2B5EF4-FFF2-40B4-BE49-F238E27FC236}">
                <a16:creationId xmlns:a16="http://schemas.microsoft.com/office/drawing/2014/main" id="{6DA37E47-F378-450A-ADED-5934328A8A3C}"/>
              </a:ext>
            </a:extLst>
          </p:cNvPr>
          <p:cNvPicPr>
            <a:picLocks noChangeAspect="1"/>
          </p:cNvPicPr>
          <p:nvPr/>
        </p:nvPicPr>
        <p:blipFill>
          <a:blip r:embed="rId3"/>
          <a:stretch>
            <a:fillRect/>
          </a:stretch>
        </p:blipFill>
        <p:spPr>
          <a:xfrm>
            <a:off x="5639901" y="1463858"/>
            <a:ext cx="2816536" cy="2359800"/>
          </a:xfrm>
          <a:prstGeom prst="rect">
            <a:avLst/>
          </a:prstGeom>
        </p:spPr>
      </p:pic>
    </p:spTree>
    <p:extLst>
      <p:ext uri="{BB962C8B-B14F-4D97-AF65-F5344CB8AC3E}">
        <p14:creationId xmlns:p14="http://schemas.microsoft.com/office/powerpoint/2010/main" val="31197477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614"/>
        <p:cNvGrpSpPr/>
        <p:nvPr/>
      </p:nvGrpSpPr>
      <p:grpSpPr>
        <a:xfrm>
          <a:off x="0" y="0"/>
          <a:ext cx="0" cy="0"/>
          <a:chOff x="0" y="0"/>
          <a:chExt cx="0" cy="0"/>
        </a:xfrm>
      </p:grpSpPr>
      <p:sp>
        <p:nvSpPr>
          <p:cNvPr id="3615" name="Google Shape;3615;p59"/>
          <p:cNvSpPr txBox="1">
            <a:spLocks noGrp="1"/>
          </p:cNvSpPr>
          <p:nvPr>
            <p:ph type="title"/>
          </p:nvPr>
        </p:nvSpPr>
        <p:spPr>
          <a:xfrm>
            <a:off x="221867" y="814501"/>
            <a:ext cx="2864531" cy="864372"/>
          </a:xfrm>
          <a:prstGeom prst="rect">
            <a:avLst/>
          </a:prstGeom>
        </p:spPr>
        <p:txBody>
          <a:bodyPr spcFirstLastPara="1" wrap="square" lIns="91425" tIns="91425" rIns="91425" bIns="91425" anchor="b" anchorCtr="0">
            <a:noAutofit/>
          </a:bodyPr>
          <a:lstStyle/>
          <a:p>
            <a:pPr lvl="0"/>
            <a:r>
              <a:rPr lang="es-ES" dirty="0"/>
              <a:t>Materias primas.</a:t>
            </a:r>
            <a:br>
              <a:rPr lang="es-ES" dirty="0"/>
            </a:br>
            <a:r>
              <a:rPr lang="es-ES" dirty="0"/>
              <a:t>Materiales MEX</a:t>
            </a:r>
            <a:endParaRPr dirty="0"/>
          </a:p>
        </p:txBody>
      </p:sp>
      <p:sp>
        <p:nvSpPr>
          <p:cNvPr id="3625" name="Google Shape;3625;p59"/>
          <p:cNvSpPr txBox="1">
            <a:spLocks noGrp="1"/>
          </p:cNvSpPr>
          <p:nvPr>
            <p:ph type="subTitle" idx="4"/>
          </p:nvPr>
        </p:nvSpPr>
        <p:spPr>
          <a:xfrm>
            <a:off x="3533400" y="1842710"/>
            <a:ext cx="2177400" cy="369000"/>
          </a:xfrm>
          <a:prstGeom prst="rect">
            <a:avLst/>
          </a:prstGeom>
        </p:spPr>
        <p:txBody>
          <a:bodyPr spcFirstLastPara="1" wrap="square" lIns="91425" tIns="91425" rIns="91425" bIns="91425" anchor="t" anchorCtr="0">
            <a:noAutofit/>
          </a:bodyPr>
          <a:lstStyle/>
          <a:p>
            <a:pPr marL="0" lvl="0" indent="0"/>
            <a:r>
              <a:rPr lang="es-ES" dirty="0"/>
              <a:t>Polímeros</a:t>
            </a:r>
          </a:p>
        </p:txBody>
      </p:sp>
      <p:sp>
        <p:nvSpPr>
          <p:cNvPr id="3626" name="Google Shape;3626;p59"/>
          <p:cNvSpPr txBox="1">
            <a:spLocks noGrp="1"/>
          </p:cNvSpPr>
          <p:nvPr>
            <p:ph type="subTitle" idx="5"/>
          </p:nvPr>
        </p:nvSpPr>
        <p:spPr>
          <a:xfrm>
            <a:off x="6333400" y="1842710"/>
            <a:ext cx="2177400" cy="369000"/>
          </a:xfrm>
          <a:prstGeom prst="rect">
            <a:avLst/>
          </a:prstGeom>
        </p:spPr>
        <p:txBody>
          <a:bodyPr spcFirstLastPara="1" wrap="square" lIns="91425" tIns="91425" rIns="91425" bIns="91425" anchor="t" anchorCtr="0">
            <a:noAutofit/>
          </a:bodyPr>
          <a:lstStyle/>
          <a:p>
            <a:pPr marL="0" lvl="0" indent="0"/>
            <a:r>
              <a:rPr lang="es-ES" err="1"/>
              <a:t>Composites</a:t>
            </a:r>
            <a:endParaRPr lang="es-ES"/>
          </a:p>
        </p:txBody>
      </p:sp>
      <p:sp>
        <p:nvSpPr>
          <p:cNvPr id="3627" name="Google Shape;3627;p59"/>
          <p:cNvSpPr txBox="1">
            <a:spLocks noGrp="1"/>
          </p:cNvSpPr>
          <p:nvPr>
            <p:ph type="subTitle" idx="6"/>
          </p:nvPr>
        </p:nvSpPr>
        <p:spPr>
          <a:xfrm>
            <a:off x="4927175" y="3858934"/>
            <a:ext cx="2177400" cy="369000"/>
          </a:xfrm>
          <a:prstGeom prst="rect">
            <a:avLst/>
          </a:prstGeom>
        </p:spPr>
        <p:txBody>
          <a:bodyPr spcFirstLastPara="1" wrap="square" lIns="91425" tIns="91425" rIns="91425" bIns="91425" anchor="t" anchorCtr="0">
            <a:noAutofit/>
          </a:bodyPr>
          <a:lstStyle/>
          <a:p>
            <a:pPr marL="0" lvl="0" indent="0"/>
            <a:r>
              <a:rPr lang="es-ES" dirty="0"/>
              <a:t>Polímeros infundidos de metal</a:t>
            </a:r>
          </a:p>
        </p:txBody>
      </p:sp>
      <p:sp>
        <p:nvSpPr>
          <p:cNvPr id="16" name="CuadroTexto 15">
            <a:extLst>
              <a:ext uri="{FF2B5EF4-FFF2-40B4-BE49-F238E27FC236}">
                <a16:creationId xmlns:a16="http://schemas.microsoft.com/office/drawing/2014/main" id="{83A1C374-BCC0-48D6-BFD2-B79DDE0B423C}"/>
              </a:ext>
            </a:extLst>
          </p:cNvPr>
          <p:cNvSpPr txBox="1"/>
          <p:nvPr/>
        </p:nvSpPr>
        <p:spPr>
          <a:xfrm>
            <a:off x="68470" y="1711962"/>
            <a:ext cx="3171326" cy="1169551"/>
          </a:xfrm>
          <a:prstGeom prst="rect">
            <a:avLst/>
          </a:prstGeom>
          <a:noFill/>
        </p:spPr>
        <p:txBody>
          <a:bodyPr wrap="square" lIns="91440" tIns="45720" rIns="91440" bIns="45720" anchor="t">
            <a:spAutoFit/>
          </a:bodyPr>
          <a:lstStyle/>
          <a:p>
            <a:r>
              <a:rPr lang="es-ES" dirty="0">
                <a:solidFill>
                  <a:srgbClr val="262626"/>
                </a:solidFill>
                <a:latin typeface="Muli"/>
              </a:rPr>
              <a:t>Hay muchos tipos diferentes de materiales utilizados en la impresión 3D, pero a lo largo de esta unidad, nos centraremos principalmente en tres de ellos:</a:t>
            </a:r>
            <a:endParaRPr lang="en-US" dirty="0">
              <a:solidFill>
                <a:srgbClr val="262626"/>
              </a:solidFill>
              <a:latin typeface="Muli" panose="02000503000000000000" pitchFamily="2" charset="0"/>
            </a:endParaRPr>
          </a:p>
        </p:txBody>
      </p:sp>
      <p:pic>
        <p:nvPicPr>
          <p:cNvPr id="4" name="Imagen 3">
            <a:extLst>
              <a:ext uri="{FF2B5EF4-FFF2-40B4-BE49-F238E27FC236}">
                <a16:creationId xmlns:a16="http://schemas.microsoft.com/office/drawing/2014/main" id="{BA38C556-880A-4264-A9EC-41C5599D7164}"/>
              </a:ext>
            </a:extLst>
          </p:cNvPr>
          <p:cNvPicPr>
            <a:picLocks noChangeAspect="1"/>
          </p:cNvPicPr>
          <p:nvPr/>
        </p:nvPicPr>
        <p:blipFill>
          <a:blip r:embed="rId3"/>
          <a:stretch>
            <a:fillRect/>
          </a:stretch>
        </p:blipFill>
        <p:spPr>
          <a:xfrm>
            <a:off x="4316629" y="535593"/>
            <a:ext cx="610546" cy="1275606"/>
          </a:xfrm>
          <a:prstGeom prst="rect">
            <a:avLst/>
          </a:prstGeom>
        </p:spPr>
      </p:pic>
      <p:pic>
        <p:nvPicPr>
          <p:cNvPr id="12" name="Imagen 11">
            <a:extLst>
              <a:ext uri="{FF2B5EF4-FFF2-40B4-BE49-F238E27FC236}">
                <a16:creationId xmlns:a16="http://schemas.microsoft.com/office/drawing/2014/main" id="{A6F97545-49BD-4A78-92AB-1A2449FC7257}"/>
              </a:ext>
            </a:extLst>
          </p:cNvPr>
          <p:cNvPicPr>
            <a:picLocks noChangeAspect="1"/>
          </p:cNvPicPr>
          <p:nvPr/>
        </p:nvPicPr>
        <p:blipFill>
          <a:blip r:embed="rId4"/>
          <a:stretch>
            <a:fillRect/>
          </a:stretch>
        </p:blipFill>
        <p:spPr>
          <a:xfrm>
            <a:off x="5247168" y="2931791"/>
            <a:ext cx="1537413" cy="753271"/>
          </a:xfrm>
          <a:prstGeom prst="rect">
            <a:avLst/>
          </a:prstGeom>
        </p:spPr>
      </p:pic>
      <p:pic>
        <p:nvPicPr>
          <p:cNvPr id="14" name="Imagen 13">
            <a:extLst>
              <a:ext uri="{FF2B5EF4-FFF2-40B4-BE49-F238E27FC236}">
                <a16:creationId xmlns:a16="http://schemas.microsoft.com/office/drawing/2014/main" id="{E322A7D2-7611-4257-8E16-6A01D34A9CA9}"/>
              </a:ext>
            </a:extLst>
          </p:cNvPr>
          <p:cNvPicPr>
            <a:picLocks noChangeAspect="1"/>
          </p:cNvPicPr>
          <p:nvPr/>
        </p:nvPicPr>
        <p:blipFill>
          <a:blip r:embed="rId5"/>
          <a:stretch>
            <a:fillRect/>
          </a:stretch>
        </p:blipFill>
        <p:spPr>
          <a:xfrm>
            <a:off x="6876256" y="682175"/>
            <a:ext cx="1127015" cy="1129024"/>
          </a:xfrm>
          <a:prstGeom prst="rect">
            <a:avLst/>
          </a:prstGeom>
        </p:spPr>
      </p:pic>
    </p:spTree>
    <p:extLst>
      <p:ext uri="{BB962C8B-B14F-4D97-AF65-F5344CB8AC3E}">
        <p14:creationId xmlns:p14="http://schemas.microsoft.com/office/powerpoint/2010/main" val="2204096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1069" name="Google Shape;1069;p46"/>
          <p:cNvSpPr txBox="1">
            <a:spLocks noGrp="1"/>
          </p:cNvSpPr>
          <p:nvPr>
            <p:ph type="title"/>
          </p:nvPr>
        </p:nvSpPr>
        <p:spPr>
          <a:xfrm>
            <a:off x="2489650" y="2091038"/>
            <a:ext cx="6654350" cy="961500"/>
          </a:xfrm>
          <a:prstGeom prst="rect">
            <a:avLst/>
          </a:prstGeom>
        </p:spPr>
        <p:txBody>
          <a:bodyPr spcFirstLastPara="1" wrap="square" lIns="91425" tIns="91425" rIns="91425" bIns="91425" anchor="ctr" anchorCtr="0">
            <a:noAutofit/>
          </a:bodyPr>
          <a:lstStyle/>
          <a:p>
            <a:r>
              <a:rPr lang="pt-PT" dirty="0"/>
              <a:t>Panorámica del </a:t>
            </a:r>
            <a:br>
              <a:rPr lang="pt-PT" dirty="0"/>
            </a:br>
            <a:r>
              <a:rPr lang="pt-PT" dirty="0"/>
              <a:t>Proceso MEX</a:t>
            </a:r>
            <a:endParaRPr lang="es-ES" dirty="0"/>
          </a:p>
        </p:txBody>
      </p:sp>
      <p:sp>
        <p:nvSpPr>
          <p:cNvPr id="1071" name="Google Shape;1071;p46"/>
          <p:cNvSpPr txBox="1">
            <a:spLocks noGrp="1"/>
          </p:cNvSpPr>
          <p:nvPr>
            <p:ph type="title" idx="2"/>
          </p:nvPr>
        </p:nvSpPr>
        <p:spPr>
          <a:xfrm>
            <a:off x="2489650" y="1298438"/>
            <a:ext cx="5679300" cy="79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01</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634"/>
        <p:cNvGrpSpPr/>
        <p:nvPr/>
      </p:nvGrpSpPr>
      <p:grpSpPr>
        <a:xfrm>
          <a:off x="0" y="0"/>
          <a:ext cx="0" cy="0"/>
          <a:chOff x="0" y="0"/>
          <a:chExt cx="0" cy="0"/>
        </a:xfrm>
      </p:grpSpPr>
      <p:sp>
        <p:nvSpPr>
          <p:cNvPr id="3635" name="Google Shape;3635;p60"/>
          <p:cNvSpPr txBox="1">
            <a:spLocks noGrp="1"/>
          </p:cNvSpPr>
          <p:nvPr>
            <p:ph type="title"/>
          </p:nvPr>
        </p:nvSpPr>
        <p:spPr>
          <a:xfrm>
            <a:off x="97251" y="1651539"/>
            <a:ext cx="3294000" cy="1260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ES" dirty="0"/>
              <a:t>Materiales MEX. Polímeros</a:t>
            </a:r>
            <a:endParaRPr dirty="0"/>
          </a:p>
        </p:txBody>
      </p:sp>
      <p:sp>
        <p:nvSpPr>
          <p:cNvPr id="3636" name="Google Shape;3636;p60"/>
          <p:cNvSpPr/>
          <p:nvPr/>
        </p:nvSpPr>
        <p:spPr>
          <a:xfrm>
            <a:off x="3347864" y="997650"/>
            <a:ext cx="547200" cy="547500"/>
          </a:xfrm>
          <a:prstGeom prst="ellipse">
            <a:avLst/>
          </a:prstGeom>
          <a:noFill/>
          <a:ln w="19050" cap="flat" cmpd="sng">
            <a:solidFill>
              <a:srgbClr val="FF7210"/>
            </a:solidFill>
            <a:prstDash val="dot"/>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7" name="Google Shape;3637;p60"/>
          <p:cNvSpPr/>
          <p:nvPr/>
        </p:nvSpPr>
        <p:spPr>
          <a:xfrm>
            <a:off x="3347864" y="1891063"/>
            <a:ext cx="547200" cy="547500"/>
          </a:xfrm>
          <a:prstGeom prst="ellipse">
            <a:avLst/>
          </a:prstGeom>
          <a:noFill/>
          <a:ln w="19050" cap="flat" cmpd="sng">
            <a:solidFill>
              <a:srgbClr val="FF7210"/>
            </a:solidFill>
            <a:prstDash val="dot"/>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8" name="Google Shape;3638;p60"/>
          <p:cNvSpPr/>
          <p:nvPr/>
        </p:nvSpPr>
        <p:spPr>
          <a:xfrm>
            <a:off x="3347864" y="2784488"/>
            <a:ext cx="547200" cy="547500"/>
          </a:xfrm>
          <a:prstGeom prst="ellipse">
            <a:avLst/>
          </a:prstGeom>
          <a:noFill/>
          <a:ln w="19050" cap="flat" cmpd="sng">
            <a:solidFill>
              <a:srgbClr val="FF7210"/>
            </a:solidFill>
            <a:prstDash val="dot"/>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9" name="Google Shape;3639;p60"/>
          <p:cNvSpPr/>
          <p:nvPr/>
        </p:nvSpPr>
        <p:spPr>
          <a:xfrm>
            <a:off x="3347864" y="3730138"/>
            <a:ext cx="547200" cy="547500"/>
          </a:xfrm>
          <a:prstGeom prst="ellipse">
            <a:avLst/>
          </a:prstGeom>
          <a:noFill/>
          <a:ln w="19050" cap="flat" cmpd="sng">
            <a:solidFill>
              <a:srgbClr val="FF7210"/>
            </a:solidFill>
            <a:prstDash val="dot"/>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0" name="Google Shape;3640;p60"/>
          <p:cNvSpPr txBox="1">
            <a:spLocks noGrp="1"/>
          </p:cNvSpPr>
          <p:nvPr>
            <p:ph type="subTitle" idx="1"/>
          </p:nvPr>
        </p:nvSpPr>
        <p:spPr>
          <a:xfrm>
            <a:off x="3986500" y="989700"/>
            <a:ext cx="4718021" cy="839100"/>
          </a:xfrm>
          <a:prstGeom prst="rect">
            <a:avLst/>
          </a:prstGeom>
        </p:spPr>
        <p:txBody>
          <a:bodyPr spcFirstLastPara="1" wrap="square" lIns="91425" tIns="91425" rIns="91425" bIns="91425" anchor="t" anchorCtr="0">
            <a:noAutofit/>
          </a:bodyPr>
          <a:lstStyle/>
          <a:p>
            <a:pPr marL="0" indent="0"/>
            <a:r>
              <a:rPr lang="es-ES" dirty="0">
                <a:solidFill>
                  <a:srgbClr val="262626"/>
                </a:solidFill>
                <a:latin typeface="Muli" panose="02000503000000000000" pitchFamily="2" charset="0"/>
              </a:rPr>
              <a:t>Los </a:t>
            </a:r>
            <a:r>
              <a:rPr lang="es-ES" b="1" dirty="0">
                <a:solidFill>
                  <a:srgbClr val="262626"/>
                </a:solidFill>
                <a:latin typeface="Muli" panose="02000503000000000000" pitchFamily="2" charset="0"/>
              </a:rPr>
              <a:t>polímeros</a:t>
            </a:r>
            <a:r>
              <a:rPr lang="es-ES" dirty="0">
                <a:solidFill>
                  <a:srgbClr val="262626"/>
                </a:solidFill>
                <a:latin typeface="Muli" panose="02000503000000000000" pitchFamily="2" charset="0"/>
              </a:rPr>
              <a:t> aparecen en muchas formas diferentes y su diversidad de propiedades hace que se utilicen para una amplia gama de aplicaciones.</a:t>
            </a:r>
            <a:endParaRPr lang="en-US" dirty="0">
              <a:solidFill>
                <a:srgbClr val="262626"/>
              </a:solidFill>
              <a:latin typeface="Muli" panose="02000503000000000000" pitchFamily="2" charset="0"/>
            </a:endParaRPr>
          </a:p>
        </p:txBody>
      </p:sp>
      <p:sp>
        <p:nvSpPr>
          <p:cNvPr id="3641" name="Google Shape;3641;p60"/>
          <p:cNvSpPr txBox="1">
            <a:spLocks noGrp="1"/>
          </p:cNvSpPr>
          <p:nvPr>
            <p:ph type="subTitle" idx="2"/>
          </p:nvPr>
        </p:nvSpPr>
        <p:spPr>
          <a:xfrm>
            <a:off x="3986500" y="1881275"/>
            <a:ext cx="4451527" cy="563400"/>
          </a:xfrm>
          <a:prstGeom prst="rect">
            <a:avLst/>
          </a:prstGeom>
        </p:spPr>
        <p:txBody>
          <a:bodyPr spcFirstLastPara="1" wrap="square" lIns="91425" tIns="91425" rIns="91425" bIns="91425" anchor="t" anchorCtr="0">
            <a:noAutofit/>
          </a:bodyPr>
          <a:lstStyle/>
          <a:p>
            <a:pPr marL="0" lvl="0" indent="0"/>
            <a:r>
              <a:rPr lang="es-ES" dirty="0">
                <a:solidFill>
                  <a:srgbClr val="262626"/>
                </a:solidFill>
                <a:latin typeface="Muli" panose="02000503000000000000" pitchFamily="2" charset="0"/>
              </a:rPr>
              <a:t>Los polímeros se encuentran en cualquier parte, desde adhesivos hasta dispositivos biomédicos.</a:t>
            </a:r>
            <a:endParaRPr lang="es-ES" dirty="0"/>
          </a:p>
        </p:txBody>
      </p:sp>
      <p:sp>
        <p:nvSpPr>
          <p:cNvPr id="3642" name="Google Shape;3642;p60"/>
          <p:cNvSpPr txBox="1">
            <a:spLocks noGrp="1"/>
          </p:cNvSpPr>
          <p:nvPr>
            <p:ph type="subTitle" idx="3"/>
          </p:nvPr>
        </p:nvSpPr>
        <p:spPr>
          <a:xfrm>
            <a:off x="3986500" y="2698826"/>
            <a:ext cx="4441927" cy="563400"/>
          </a:xfrm>
          <a:prstGeom prst="rect">
            <a:avLst/>
          </a:prstGeom>
        </p:spPr>
        <p:txBody>
          <a:bodyPr spcFirstLastPara="1" wrap="square" lIns="91425" tIns="91425" rIns="91425" bIns="91425" anchor="t" anchorCtr="0">
            <a:noAutofit/>
          </a:bodyPr>
          <a:lstStyle/>
          <a:p>
            <a:pPr marL="0" indent="0"/>
            <a:r>
              <a:rPr lang="es-ES" dirty="0">
                <a:solidFill>
                  <a:srgbClr val="262626"/>
                </a:solidFill>
                <a:latin typeface="Muli" panose="02000503000000000000" pitchFamily="2" charset="0"/>
              </a:rPr>
              <a:t>Hoy en día, la industria de los polímeros es más grande que las industrias del acero, aluminio y cobre combinadas.</a:t>
            </a:r>
            <a:endParaRPr lang="en-US" dirty="0">
              <a:solidFill>
                <a:srgbClr val="262626"/>
              </a:solidFill>
              <a:latin typeface="Muli" panose="02000503000000000000" pitchFamily="2" charset="0"/>
            </a:endParaRPr>
          </a:p>
        </p:txBody>
      </p:sp>
      <p:sp>
        <p:nvSpPr>
          <p:cNvPr id="3643" name="Google Shape;3643;p60"/>
          <p:cNvSpPr txBox="1">
            <a:spLocks noGrp="1"/>
          </p:cNvSpPr>
          <p:nvPr>
            <p:ph type="subTitle" idx="4"/>
          </p:nvPr>
        </p:nvSpPr>
        <p:spPr>
          <a:xfrm>
            <a:off x="3986500" y="3634405"/>
            <a:ext cx="3947471" cy="563400"/>
          </a:xfrm>
          <a:prstGeom prst="rect">
            <a:avLst/>
          </a:prstGeom>
        </p:spPr>
        <p:txBody>
          <a:bodyPr spcFirstLastPara="1" wrap="square" lIns="91425" tIns="91425" rIns="91425" bIns="91425" anchor="t" anchorCtr="0">
            <a:noAutofit/>
          </a:bodyPr>
          <a:lstStyle/>
          <a:p>
            <a:pPr marL="0" lvl="0" indent="0"/>
            <a:r>
              <a:rPr lang="es-ES" dirty="0"/>
              <a:t>Los polímeros en la impresión 3D generalmente vienen en tres formas: filamento, resina y polvo.</a:t>
            </a:r>
          </a:p>
        </p:txBody>
      </p:sp>
      <p:cxnSp>
        <p:nvCxnSpPr>
          <p:cNvPr id="3648" name="Google Shape;3648;p60"/>
          <p:cNvCxnSpPr>
            <a:endCxn id="3637" idx="0"/>
          </p:cNvCxnSpPr>
          <p:nvPr/>
        </p:nvCxnSpPr>
        <p:spPr>
          <a:xfrm flipH="1">
            <a:off x="3621464" y="1555063"/>
            <a:ext cx="9600" cy="336000"/>
          </a:xfrm>
          <a:prstGeom prst="straightConnector1">
            <a:avLst/>
          </a:prstGeom>
          <a:noFill/>
          <a:ln w="19050" cap="flat" cmpd="sng">
            <a:solidFill>
              <a:schemeClr val="accent2"/>
            </a:solidFill>
            <a:prstDash val="dot"/>
            <a:round/>
            <a:headEnd type="none" w="med" len="med"/>
            <a:tailEnd type="none" w="med" len="med"/>
          </a:ln>
        </p:spPr>
      </p:cxnSp>
      <p:cxnSp>
        <p:nvCxnSpPr>
          <p:cNvPr id="3649" name="Google Shape;3649;p60"/>
          <p:cNvCxnSpPr/>
          <p:nvPr/>
        </p:nvCxnSpPr>
        <p:spPr>
          <a:xfrm flipH="1">
            <a:off x="3621464" y="2450025"/>
            <a:ext cx="9600" cy="336000"/>
          </a:xfrm>
          <a:prstGeom prst="straightConnector1">
            <a:avLst/>
          </a:prstGeom>
          <a:noFill/>
          <a:ln w="19050" cap="flat" cmpd="sng">
            <a:solidFill>
              <a:schemeClr val="accent2"/>
            </a:solidFill>
            <a:prstDash val="dot"/>
            <a:round/>
            <a:headEnd type="none" w="med" len="med"/>
            <a:tailEnd type="none" w="med" len="med"/>
          </a:ln>
        </p:spPr>
      </p:cxnSp>
      <p:cxnSp>
        <p:nvCxnSpPr>
          <p:cNvPr id="3650" name="Google Shape;3650;p60"/>
          <p:cNvCxnSpPr/>
          <p:nvPr/>
        </p:nvCxnSpPr>
        <p:spPr>
          <a:xfrm flipH="1">
            <a:off x="3621464" y="3363063"/>
            <a:ext cx="9600" cy="336000"/>
          </a:xfrm>
          <a:prstGeom prst="straightConnector1">
            <a:avLst/>
          </a:prstGeom>
          <a:noFill/>
          <a:ln w="19050" cap="flat" cmpd="sng">
            <a:solidFill>
              <a:schemeClr val="accent2"/>
            </a:solidFill>
            <a:prstDash val="dot"/>
            <a:round/>
            <a:headEnd type="none" w="med" len="med"/>
            <a:tailEnd type="none" w="med" len="med"/>
          </a:ln>
        </p:spPr>
      </p:cxnSp>
      <p:grpSp>
        <p:nvGrpSpPr>
          <p:cNvPr id="18" name="Google Shape;13156;p87">
            <a:extLst>
              <a:ext uri="{FF2B5EF4-FFF2-40B4-BE49-F238E27FC236}">
                <a16:creationId xmlns:a16="http://schemas.microsoft.com/office/drawing/2014/main" id="{4C6C2000-C17E-4FFA-9297-57F9C5924A9F}"/>
              </a:ext>
            </a:extLst>
          </p:cNvPr>
          <p:cNvGrpSpPr/>
          <p:nvPr/>
        </p:nvGrpSpPr>
        <p:grpSpPr>
          <a:xfrm>
            <a:off x="3454587" y="1993960"/>
            <a:ext cx="349497" cy="349524"/>
            <a:chOff x="-63252250" y="1930850"/>
            <a:chExt cx="319000" cy="319025"/>
          </a:xfrm>
          <a:solidFill>
            <a:srgbClr val="FF7414"/>
          </a:solidFill>
        </p:grpSpPr>
        <p:sp>
          <p:nvSpPr>
            <p:cNvPr id="19" name="Google Shape;13157;p87">
              <a:extLst>
                <a:ext uri="{FF2B5EF4-FFF2-40B4-BE49-F238E27FC236}">
                  <a16:creationId xmlns:a16="http://schemas.microsoft.com/office/drawing/2014/main" id="{21C51D56-881A-4718-9FD6-62088073873B}"/>
                </a:ext>
              </a:extLst>
            </p:cNvPr>
            <p:cNvSpPr/>
            <p:nvPr/>
          </p:nvSpPr>
          <p:spPr>
            <a:xfrm>
              <a:off x="-63252250" y="1930850"/>
              <a:ext cx="319000" cy="319025"/>
            </a:xfrm>
            <a:custGeom>
              <a:avLst/>
              <a:gdLst/>
              <a:ahLst/>
              <a:cxnLst/>
              <a:rect l="l" t="t" r="r" b="b"/>
              <a:pathLst>
                <a:path w="12760" h="12761" extrusionOk="0">
                  <a:moveTo>
                    <a:pt x="7026" y="914"/>
                  </a:moveTo>
                  <a:lnTo>
                    <a:pt x="7026" y="1954"/>
                  </a:lnTo>
                  <a:cubicBezTo>
                    <a:pt x="7026" y="2174"/>
                    <a:pt x="7120" y="2332"/>
                    <a:pt x="7341" y="2363"/>
                  </a:cubicBezTo>
                  <a:cubicBezTo>
                    <a:pt x="7813" y="2489"/>
                    <a:pt x="8286" y="2647"/>
                    <a:pt x="8664" y="2899"/>
                  </a:cubicBezTo>
                  <a:cubicBezTo>
                    <a:pt x="8733" y="2954"/>
                    <a:pt x="8820" y="2979"/>
                    <a:pt x="8905" y="2979"/>
                  </a:cubicBezTo>
                  <a:cubicBezTo>
                    <a:pt x="9012" y="2979"/>
                    <a:pt x="9115" y="2938"/>
                    <a:pt x="9168" y="2868"/>
                  </a:cubicBezTo>
                  <a:lnTo>
                    <a:pt x="9924" y="2111"/>
                  </a:lnTo>
                  <a:lnTo>
                    <a:pt x="10712" y="2899"/>
                  </a:lnTo>
                  <a:lnTo>
                    <a:pt x="9956" y="3655"/>
                  </a:lnTo>
                  <a:cubicBezTo>
                    <a:pt x="9861" y="3781"/>
                    <a:pt x="9798" y="4002"/>
                    <a:pt x="9924" y="4159"/>
                  </a:cubicBezTo>
                  <a:cubicBezTo>
                    <a:pt x="10208" y="4600"/>
                    <a:pt x="10397" y="5041"/>
                    <a:pt x="10460" y="5514"/>
                  </a:cubicBezTo>
                  <a:cubicBezTo>
                    <a:pt x="10523" y="5703"/>
                    <a:pt x="10680" y="5829"/>
                    <a:pt x="10869" y="5829"/>
                  </a:cubicBezTo>
                  <a:lnTo>
                    <a:pt x="11941" y="5829"/>
                  </a:lnTo>
                  <a:lnTo>
                    <a:pt x="11941" y="6932"/>
                  </a:lnTo>
                  <a:lnTo>
                    <a:pt x="10869" y="6932"/>
                  </a:lnTo>
                  <a:cubicBezTo>
                    <a:pt x="10680" y="6932"/>
                    <a:pt x="10523" y="7058"/>
                    <a:pt x="10460" y="7247"/>
                  </a:cubicBezTo>
                  <a:cubicBezTo>
                    <a:pt x="10365" y="7719"/>
                    <a:pt x="10208" y="8192"/>
                    <a:pt x="9924" y="8570"/>
                  </a:cubicBezTo>
                  <a:cubicBezTo>
                    <a:pt x="9798" y="8727"/>
                    <a:pt x="9861" y="8979"/>
                    <a:pt x="9956" y="9105"/>
                  </a:cubicBezTo>
                  <a:lnTo>
                    <a:pt x="10712" y="9830"/>
                  </a:lnTo>
                  <a:lnTo>
                    <a:pt x="9924" y="10618"/>
                  </a:lnTo>
                  <a:lnTo>
                    <a:pt x="9168" y="9893"/>
                  </a:lnTo>
                  <a:cubicBezTo>
                    <a:pt x="9111" y="9817"/>
                    <a:pt x="8996" y="9775"/>
                    <a:pt x="8879" y="9775"/>
                  </a:cubicBezTo>
                  <a:cubicBezTo>
                    <a:pt x="8803" y="9775"/>
                    <a:pt x="8726" y="9793"/>
                    <a:pt x="8664" y="9830"/>
                  </a:cubicBezTo>
                  <a:cubicBezTo>
                    <a:pt x="8223" y="10114"/>
                    <a:pt x="7813" y="10303"/>
                    <a:pt x="7341" y="10397"/>
                  </a:cubicBezTo>
                  <a:cubicBezTo>
                    <a:pt x="7120" y="10429"/>
                    <a:pt x="7026" y="10586"/>
                    <a:pt x="7026" y="10775"/>
                  </a:cubicBezTo>
                  <a:lnTo>
                    <a:pt x="7026" y="11846"/>
                  </a:lnTo>
                  <a:lnTo>
                    <a:pt x="5923" y="11846"/>
                  </a:lnTo>
                  <a:lnTo>
                    <a:pt x="5923" y="10775"/>
                  </a:lnTo>
                  <a:cubicBezTo>
                    <a:pt x="5923" y="10586"/>
                    <a:pt x="5797" y="10429"/>
                    <a:pt x="5577" y="10397"/>
                  </a:cubicBezTo>
                  <a:cubicBezTo>
                    <a:pt x="5135" y="10271"/>
                    <a:pt x="4663" y="10114"/>
                    <a:pt x="4253" y="9830"/>
                  </a:cubicBezTo>
                  <a:cubicBezTo>
                    <a:pt x="4191" y="9793"/>
                    <a:pt x="4119" y="9775"/>
                    <a:pt x="4047" y="9775"/>
                  </a:cubicBezTo>
                  <a:cubicBezTo>
                    <a:pt x="3937" y="9775"/>
                    <a:pt x="3826" y="9817"/>
                    <a:pt x="3749" y="9893"/>
                  </a:cubicBezTo>
                  <a:lnTo>
                    <a:pt x="2993" y="10618"/>
                  </a:lnTo>
                  <a:lnTo>
                    <a:pt x="2206" y="9830"/>
                  </a:lnTo>
                  <a:lnTo>
                    <a:pt x="2962" y="9105"/>
                  </a:lnTo>
                  <a:cubicBezTo>
                    <a:pt x="3088" y="8979"/>
                    <a:pt x="3119" y="8727"/>
                    <a:pt x="2993" y="8570"/>
                  </a:cubicBezTo>
                  <a:cubicBezTo>
                    <a:pt x="2710" y="8160"/>
                    <a:pt x="2521" y="7719"/>
                    <a:pt x="2458" y="7247"/>
                  </a:cubicBezTo>
                  <a:cubicBezTo>
                    <a:pt x="2395" y="7058"/>
                    <a:pt x="2237" y="6932"/>
                    <a:pt x="2048" y="6932"/>
                  </a:cubicBezTo>
                  <a:lnTo>
                    <a:pt x="977" y="6932"/>
                  </a:lnTo>
                  <a:lnTo>
                    <a:pt x="977" y="5829"/>
                  </a:lnTo>
                  <a:lnTo>
                    <a:pt x="2048" y="5829"/>
                  </a:lnTo>
                  <a:cubicBezTo>
                    <a:pt x="2237" y="5829"/>
                    <a:pt x="2395" y="5703"/>
                    <a:pt x="2458" y="5514"/>
                  </a:cubicBezTo>
                  <a:cubicBezTo>
                    <a:pt x="2552" y="5041"/>
                    <a:pt x="2710" y="4569"/>
                    <a:pt x="2993" y="4159"/>
                  </a:cubicBezTo>
                  <a:cubicBezTo>
                    <a:pt x="3119" y="4002"/>
                    <a:pt x="3088" y="3781"/>
                    <a:pt x="2962" y="3655"/>
                  </a:cubicBezTo>
                  <a:lnTo>
                    <a:pt x="2206" y="2899"/>
                  </a:lnTo>
                  <a:lnTo>
                    <a:pt x="2993" y="2111"/>
                  </a:lnTo>
                  <a:lnTo>
                    <a:pt x="3749" y="2868"/>
                  </a:lnTo>
                  <a:cubicBezTo>
                    <a:pt x="3820" y="2938"/>
                    <a:pt x="3921" y="2979"/>
                    <a:pt x="4023" y="2979"/>
                  </a:cubicBezTo>
                  <a:cubicBezTo>
                    <a:pt x="4103" y="2979"/>
                    <a:pt x="4184" y="2954"/>
                    <a:pt x="4253" y="2899"/>
                  </a:cubicBezTo>
                  <a:cubicBezTo>
                    <a:pt x="4694" y="2647"/>
                    <a:pt x="5135" y="2426"/>
                    <a:pt x="5577" y="2363"/>
                  </a:cubicBezTo>
                  <a:cubicBezTo>
                    <a:pt x="5797" y="2332"/>
                    <a:pt x="5923" y="2174"/>
                    <a:pt x="5923" y="1954"/>
                  </a:cubicBezTo>
                  <a:lnTo>
                    <a:pt x="5923" y="914"/>
                  </a:lnTo>
                  <a:close/>
                  <a:moveTo>
                    <a:pt x="5829" y="1"/>
                  </a:moveTo>
                  <a:cubicBezTo>
                    <a:pt x="5356" y="1"/>
                    <a:pt x="5009" y="347"/>
                    <a:pt x="5009" y="820"/>
                  </a:cubicBezTo>
                  <a:lnTo>
                    <a:pt x="5009" y="1576"/>
                  </a:lnTo>
                  <a:cubicBezTo>
                    <a:pt x="4631" y="1702"/>
                    <a:pt x="4285" y="1796"/>
                    <a:pt x="3970" y="2017"/>
                  </a:cubicBezTo>
                  <a:lnTo>
                    <a:pt x="3466" y="1481"/>
                  </a:lnTo>
                  <a:cubicBezTo>
                    <a:pt x="3308" y="1324"/>
                    <a:pt x="3103" y="1245"/>
                    <a:pt x="2891" y="1245"/>
                  </a:cubicBezTo>
                  <a:cubicBezTo>
                    <a:pt x="2678" y="1245"/>
                    <a:pt x="2458" y="1324"/>
                    <a:pt x="2269" y="1481"/>
                  </a:cubicBezTo>
                  <a:lnTo>
                    <a:pt x="1481" y="2269"/>
                  </a:lnTo>
                  <a:cubicBezTo>
                    <a:pt x="1166" y="2584"/>
                    <a:pt x="1166" y="3120"/>
                    <a:pt x="1481" y="3466"/>
                  </a:cubicBezTo>
                  <a:lnTo>
                    <a:pt x="2017" y="3970"/>
                  </a:lnTo>
                  <a:cubicBezTo>
                    <a:pt x="1796" y="4285"/>
                    <a:pt x="1701" y="4632"/>
                    <a:pt x="1575" y="5010"/>
                  </a:cubicBezTo>
                  <a:lnTo>
                    <a:pt x="819" y="5010"/>
                  </a:lnTo>
                  <a:cubicBezTo>
                    <a:pt x="347" y="5010"/>
                    <a:pt x="0" y="5356"/>
                    <a:pt x="0" y="5829"/>
                  </a:cubicBezTo>
                  <a:lnTo>
                    <a:pt x="0" y="6932"/>
                  </a:lnTo>
                  <a:cubicBezTo>
                    <a:pt x="0" y="7404"/>
                    <a:pt x="347" y="7751"/>
                    <a:pt x="819" y="7751"/>
                  </a:cubicBezTo>
                  <a:lnTo>
                    <a:pt x="1575" y="7751"/>
                  </a:lnTo>
                  <a:cubicBezTo>
                    <a:pt x="1701" y="8097"/>
                    <a:pt x="1796" y="8475"/>
                    <a:pt x="2017" y="8759"/>
                  </a:cubicBezTo>
                  <a:lnTo>
                    <a:pt x="1481" y="9295"/>
                  </a:lnTo>
                  <a:cubicBezTo>
                    <a:pt x="1166" y="9610"/>
                    <a:pt x="1166" y="10114"/>
                    <a:pt x="1481" y="10460"/>
                  </a:cubicBezTo>
                  <a:lnTo>
                    <a:pt x="2269" y="11248"/>
                  </a:lnTo>
                  <a:cubicBezTo>
                    <a:pt x="2426" y="11405"/>
                    <a:pt x="2639" y="11484"/>
                    <a:pt x="2855" y="11484"/>
                  </a:cubicBezTo>
                  <a:cubicBezTo>
                    <a:pt x="3072" y="11484"/>
                    <a:pt x="3292" y="11405"/>
                    <a:pt x="3466" y="11248"/>
                  </a:cubicBezTo>
                  <a:lnTo>
                    <a:pt x="3970" y="10744"/>
                  </a:lnTo>
                  <a:cubicBezTo>
                    <a:pt x="4285" y="10933"/>
                    <a:pt x="4631" y="11059"/>
                    <a:pt x="5009" y="11185"/>
                  </a:cubicBezTo>
                  <a:lnTo>
                    <a:pt x="5009" y="11909"/>
                  </a:lnTo>
                  <a:cubicBezTo>
                    <a:pt x="5009" y="12382"/>
                    <a:pt x="5356" y="12760"/>
                    <a:pt x="5829" y="12760"/>
                  </a:cubicBezTo>
                  <a:lnTo>
                    <a:pt x="6931" y="12760"/>
                  </a:lnTo>
                  <a:cubicBezTo>
                    <a:pt x="7404" y="12760"/>
                    <a:pt x="7750" y="12382"/>
                    <a:pt x="7750" y="11909"/>
                  </a:cubicBezTo>
                  <a:lnTo>
                    <a:pt x="7750" y="11185"/>
                  </a:lnTo>
                  <a:cubicBezTo>
                    <a:pt x="8097" y="11059"/>
                    <a:pt x="8475" y="10933"/>
                    <a:pt x="8790" y="10744"/>
                  </a:cubicBezTo>
                  <a:lnTo>
                    <a:pt x="9294" y="11248"/>
                  </a:lnTo>
                  <a:cubicBezTo>
                    <a:pt x="9452" y="11405"/>
                    <a:pt x="9656" y="11484"/>
                    <a:pt x="9865" y="11484"/>
                  </a:cubicBezTo>
                  <a:cubicBezTo>
                    <a:pt x="10074" y="11484"/>
                    <a:pt x="10287" y="11405"/>
                    <a:pt x="10460" y="11248"/>
                  </a:cubicBezTo>
                  <a:lnTo>
                    <a:pt x="11247" y="10460"/>
                  </a:lnTo>
                  <a:cubicBezTo>
                    <a:pt x="11563" y="10145"/>
                    <a:pt x="11563" y="9641"/>
                    <a:pt x="11247" y="9295"/>
                  </a:cubicBezTo>
                  <a:lnTo>
                    <a:pt x="10743" y="8759"/>
                  </a:lnTo>
                  <a:cubicBezTo>
                    <a:pt x="10932" y="8444"/>
                    <a:pt x="11058" y="8097"/>
                    <a:pt x="11184" y="7751"/>
                  </a:cubicBezTo>
                  <a:lnTo>
                    <a:pt x="11941" y="7751"/>
                  </a:lnTo>
                  <a:cubicBezTo>
                    <a:pt x="12413" y="7751"/>
                    <a:pt x="12760" y="7404"/>
                    <a:pt x="12760" y="6932"/>
                  </a:cubicBezTo>
                  <a:lnTo>
                    <a:pt x="12760" y="5829"/>
                  </a:lnTo>
                  <a:cubicBezTo>
                    <a:pt x="12760" y="5356"/>
                    <a:pt x="12350" y="5010"/>
                    <a:pt x="11941" y="5010"/>
                  </a:cubicBezTo>
                  <a:lnTo>
                    <a:pt x="11184" y="5010"/>
                  </a:lnTo>
                  <a:cubicBezTo>
                    <a:pt x="11058" y="4632"/>
                    <a:pt x="10932" y="4285"/>
                    <a:pt x="10743" y="3970"/>
                  </a:cubicBezTo>
                  <a:lnTo>
                    <a:pt x="11247" y="3466"/>
                  </a:lnTo>
                  <a:cubicBezTo>
                    <a:pt x="11563" y="3151"/>
                    <a:pt x="11563" y="2647"/>
                    <a:pt x="11247" y="2269"/>
                  </a:cubicBezTo>
                  <a:lnTo>
                    <a:pt x="10460" y="1481"/>
                  </a:lnTo>
                  <a:cubicBezTo>
                    <a:pt x="10302" y="1324"/>
                    <a:pt x="10098" y="1245"/>
                    <a:pt x="9889" y="1245"/>
                  </a:cubicBezTo>
                  <a:cubicBezTo>
                    <a:pt x="9680" y="1245"/>
                    <a:pt x="9467" y="1324"/>
                    <a:pt x="9294" y="1481"/>
                  </a:cubicBezTo>
                  <a:lnTo>
                    <a:pt x="8790" y="2017"/>
                  </a:lnTo>
                  <a:cubicBezTo>
                    <a:pt x="8475" y="1796"/>
                    <a:pt x="8097" y="1702"/>
                    <a:pt x="7750" y="1576"/>
                  </a:cubicBezTo>
                  <a:lnTo>
                    <a:pt x="7750" y="820"/>
                  </a:lnTo>
                  <a:cubicBezTo>
                    <a:pt x="7750" y="347"/>
                    <a:pt x="7404" y="1"/>
                    <a:pt x="693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3158;p87">
              <a:extLst>
                <a:ext uri="{FF2B5EF4-FFF2-40B4-BE49-F238E27FC236}">
                  <a16:creationId xmlns:a16="http://schemas.microsoft.com/office/drawing/2014/main" id="{FBC80A70-024E-4F46-91D0-5E7F6564733F}"/>
                </a:ext>
              </a:extLst>
            </p:cNvPr>
            <p:cNvSpPr/>
            <p:nvPr/>
          </p:nvSpPr>
          <p:spPr>
            <a:xfrm>
              <a:off x="-63160900" y="2021425"/>
              <a:ext cx="137850" cy="137850"/>
            </a:xfrm>
            <a:custGeom>
              <a:avLst/>
              <a:gdLst/>
              <a:ahLst/>
              <a:cxnLst/>
              <a:rect l="l" t="t" r="r" b="b"/>
              <a:pathLst>
                <a:path w="5514" h="5514" extrusionOk="0">
                  <a:moveTo>
                    <a:pt x="2773" y="820"/>
                  </a:moveTo>
                  <a:cubicBezTo>
                    <a:pt x="3813" y="820"/>
                    <a:pt x="4695" y="1702"/>
                    <a:pt x="4695" y="2742"/>
                  </a:cubicBezTo>
                  <a:cubicBezTo>
                    <a:pt x="4695" y="3813"/>
                    <a:pt x="3813" y="4695"/>
                    <a:pt x="2773" y="4695"/>
                  </a:cubicBezTo>
                  <a:cubicBezTo>
                    <a:pt x="1702" y="4695"/>
                    <a:pt x="820" y="3813"/>
                    <a:pt x="820" y="2742"/>
                  </a:cubicBezTo>
                  <a:cubicBezTo>
                    <a:pt x="820" y="1702"/>
                    <a:pt x="1702" y="820"/>
                    <a:pt x="2773" y="820"/>
                  </a:cubicBezTo>
                  <a:close/>
                  <a:moveTo>
                    <a:pt x="2773" y="1"/>
                  </a:moveTo>
                  <a:cubicBezTo>
                    <a:pt x="1229" y="1"/>
                    <a:pt x="1" y="1198"/>
                    <a:pt x="1" y="2742"/>
                  </a:cubicBezTo>
                  <a:cubicBezTo>
                    <a:pt x="1" y="4285"/>
                    <a:pt x="1229" y="5514"/>
                    <a:pt x="2773" y="5514"/>
                  </a:cubicBezTo>
                  <a:cubicBezTo>
                    <a:pt x="4285" y="5514"/>
                    <a:pt x="5514" y="4285"/>
                    <a:pt x="5514" y="2742"/>
                  </a:cubicBezTo>
                  <a:cubicBezTo>
                    <a:pt x="5514" y="1229"/>
                    <a:pt x="4254" y="1"/>
                    <a:pt x="27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12614;p85">
            <a:extLst>
              <a:ext uri="{FF2B5EF4-FFF2-40B4-BE49-F238E27FC236}">
                <a16:creationId xmlns:a16="http://schemas.microsoft.com/office/drawing/2014/main" id="{405BD29D-06E5-4134-84E7-8EDD69F6DDF7}"/>
              </a:ext>
            </a:extLst>
          </p:cNvPr>
          <p:cNvGrpSpPr/>
          <p:nvPr/>
        </p:nvGrpSpPr>
        <p:grpSpPr>
          <a:xfrm>
            <a:off x="3482687" y="2907497"/>
            <a:ext cx="313210" cy="303018"/>
            <a:chOff x="3270550" y="832575"/>
            <a:chExt cx="499375" cy="483125"/>
          </a:xfrm>
          <a:solidFill>
            <a:srgbClr val="FF7414"/>
          </a:solidFill>
        </p:grpSpPr>
        <p:sp>
          <p:nvSpPr>
            <p:cNvPr id="22" name="Google Shape;12615;p85">
              <a:extLst>
                <a:ext uri="{FF2B5EF4-FFF2-40B4-BE49-F238E27FC236}">
                  <a16:creationId xmlns:a16="http://schemas.microsoft.com/office/drawing/2014/main" id="{D97CB3B7-105A-4F14-8321-FE11B85440F0}"/>
                </a:ext>
              </a:extLst>
            </p:cNvPr>
            <p:cNvSpPr/>
            <p:nvPr/>
          </p:nvSpPr>
          <p:spPr>
            <a:xfrm>
              <a:off x="3270550" y="865975"/>
              <a:ext cx="463725" cy="449725"/>
            </a:xfrm>
            <a:custGeom>
              <a:avLst/>
              <a:gdLst/>
              <a:ahLst/>
              <a:cxnLst/>
              <a:rect l="l" t="t" r="r" b="b"/>
              <a:pathLst>
                <a:path w="18549" h="17989" extrusionOk="0">
                  <a:moveTo>
                    <a:pt x="4823" y="1361"/>
                  </a:moveTo>
                  <a:lnTo>
                    <a:pt x="9177" y="8619"/>
                  </a:lnTo>
                  <a:cubicBezTo>
                    <a:pt x="9237" y="8716"/>
                    <a:pt x="9325" y="8794"/>
                    <a:pt x="9427" y="8843"/>
                  </a:cubicBezTo>
                  <a:lnTo>
                    <a:pt x="17136" y="12345"/>
                  </a:lnTo>
                  <a:cubicBezTo>
                    <a:pt x="15653" y="15102"/>
                    <a:pt x="12779" y="16856"/>
                    <a:pt x="9663" y="16856"/>
                  </a:cubicBezTo>
                  <a:cubicBezTo>
                    <a:pt x="4958" y="16856"/>
                    <a:pt x="1133" y="13031"/>
                    <a:pt x="1133" y="8326"/>
                  </a:cubicBezTo>
                  <a:cubicBezTo>
                    <a:pt x="1133" y="5573"/>
                    <a:pt x="2534" y="2952"/>
                    <a:pt x="4823" y="1361"/>
                  </a:cubicBezTo>
                  <a:close/>
                  <a:moveTo>
                    <a:pt x="5005" y="0"/>
                  </a:moveTo>
                  <a:cubicBezTo>
                    <a:pt x="4907" y="0"/>
                    <a:pt x="4807" y="26"/>
                    <a:pt x="4717" y="80"/>
                  </a:cubicBezTo>
                  <a:cubicBezTo>
                    <a:pt x="3313" y="926"/>
                    <a:pt x="2141" y="2106"/>
                    <a:pt x="1311" y="3516"/>
                  </a:cubicBezTo>
                  <a:cubicBezTo>
                    <a:pt x="453" y="4975"/>
                    <a:pt x="1" y="6636"/>
                    <a:pt x="1" y="8326"/>
                  </a:cubicBezTo>
                  <a:cubicBezTo>
                    <a:pt x="1" y="10896"/>
                    <a:pt x="1009" y="13321"/>
                    <a:pt x="2839" y="15150"/>
                  </a:cubicBezTo>
                  <a:cubicBezTo>
                    <a:pt x="4669" y="16980"/>
                    <a:pt x="7093" y="17989"/>
                    <a:pt x="9663" y="17989"/>
                  </a:cubicBezTo>
                  <a:cubicBezTo>
                    <a:pt x="13410" y="17989"/>
                    <a:pt x="16846" y="15757"/>
                    <a:pt x="18419" y="12306"/>
                  </a:cubicBezTo>
                  <a:cubicBezTo>
                    <a:pt x="18549" y="12022"/>
                    <a:pt x="18422" y="11687"/>
                    <a:pt x="18138" y="11557"/>
                  </a:cubicBezTo>
                  <a:lnTo>
                    <a:pt x="10058" y="7886"/>
                  </a:lnTo>
                  <a:lnTo>
                    <a:pt x="5493" y="277"/>
                  </a:lnTo>
                  <a:cubicBezTo>
                    <a:pt x="5387" y="99"/>
                    <a:pt x="5198" y="0"/>
                    <a:pt x="500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3" name="Google Shape;12616;p85">
              <a:extLst>
                <a:ext uri="{FF2B5EF4-FFF2-40B4-BE49-F238E27FC236}">
                  <a16:creationId xmlns:a16="http://schemas.microsoft.com/office/drawing/2014/main" id="{2C3FEE7A-B9E9-4546-88F2-7FA1F5C44761}"/>
                </a:ext>
              </a:extLst>
            </p:cNvPr>
            <p:cNvSpPr/>
            <p:nvPr/>
          </p:nvSpPr>
          <p:spPr>
            <a:xfrm>
              <a:off x="3562600" y="876075"/>
              <a:ext cx="207325" cy="241775"/>
            </a:xfrm>
            <a:custGeom>
              <a:avLst/>
              <a:gdLst/>
              <a:ahLst/>
              <a:cxnLst/>
              <a:rect l="l" t="t" r="r" b="b"/>
              <a:pathLst>
                <a:path w="8293" h="9671" extrusionOk="0">
                  <a:moveTo>
                    <a:pt x="4204" y="1437"/>
                  </a:moveTo>
                  <a:cubicBezTo>
                    <a:pt x="5680" y="2826"/>
                    <a:pt x="6517" y="4764"/>
                    <a:pt x="6511" y="6790"/>
                  </a:cubicBezTo>
                  <a:cubicBezTo>
                    <a:pt x="6511" y="7300"/>
                    <a:pt x="6459" y="7811"/>
                    <a:pt x="6354" y="8309"/>
                  </a:cubicBezTo>
                  <a:lnTo>
                    <a:pt x="1468" y="6090"/>
                  </a:lnTo>
                  <a:lnTo>
                    <a:pt x="4204" y="1437"/>
                  </a:lnTo>
                  <a:close/>
                  <a:moveTo>
                    <a:pt x="4060" y="1"/>
                  </a:moveTo>
                  <a:cubicBezTo>
                    <a:pt x="3867" y="1"/>
                    <a:pt x="3677" y="99"/>
                    <a:pt x="3570" y="280"/>
                  </a:cubicBezTo>
                  <a:lnTo>
                    <a:pt x="173" y="6056"/>
                  </a:lnTo>
                  <a:cubicBezTo>
                    <a:pt x="1" y="6346"/>
                    <a:pt x="119" y="6721"/>
                    <a:pt x="427" y="6860"/>
                  </a:cubicBezTo>
                  <a:lnTo>
                    <a:pt x="6499" y="9622"/>
                  </a:lnTo>
                  <a:cubicBezTo>
                    <a:pt x="6574" y="9656"/>
                    <a:pt x="6653" y="9671"/>
                    <a:pt x="6734" y="9671"/>
                  </a:cubicBezTo>
                  <a:cubicBezTo>
                    <a:pt x="6982" y="9671"/>
                    <a:pt x="7202" y="9508"/>
                    <a:pt x="7275" y="9269"/>
                  </a:cubicBezTo>
                  <a:cubicBezTo>
                    <a:pt x="8292" y="5921"/>
                    <a:pt x="7157" y="2291"/>
                    <a:pt x="4409" y="123"/>
                  </a:cubicBezTo>
                  <a:cubicBezTo>
                    <a:pt x="4305" y="40"/>
                    <a:pt x="4182" y="1"/>
                    <a:pt x="40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4" name="Google Shape;12617;p85">
              <a:extLst>
                <a:ext uri="{FF2B5EF4-FFF2-40B4-BE49-F238E27FC236}">
                  <a16:creationId xmlns:a16="http://schemas.microsoft.com/office/drawing/2014/main" id="{56D17EE7-EF9A-4E7E-A2A6-AED5581D4ADB}"/>
                </a:ext>
              </a:extLst>
            </p:cNvPr>
            <p:cNvSpPr/>
            <p:nvPr/>
          </p:nvSpPr>
          <p:spPr>
            <a:xfrm>
              <a:off x="3443500" y="832575"/>
              <a:ext cx="187300" cy="173625"/>
            </a:xfrm>
            <a:custGeom>
              <a:avLst/>
              <a:gdLst/>
              <a:ahLst/>
              <a:cxnLst/>
              <a:rect l="l" t="t" r="r" b="b"/>
              <a:pathLst>
                <a:path w="7492" h="6945" extrusionOk="0">
                  <a:moveTo>
                    <a:pt x="3877" y="1133"/>
                  </a:moveTo>
                  <a:cubicBezTo>
                    <a:pt x="4588" y="1133"/>
                    <a:pt x="5300" y="1235"/>
                    <a:pt x="5991" y="1440"/>
                  </a:cubicBezTo>
                  <a:lnTo>
                    <a:pt x="3735" y="5269"/>
                  </a:lnTo>
                  <a:lnTo>
                    <a:pt x="1492" y="1528"/>
                  </a:lnTo>
                  <a:cubicBezTo>
                    <a:pt x="2264" y="1265"/>
                    <a:pt x="3070" y="1133"/>
                    <a:pt x="3877" y="1133"/>
                  </a:cubicBezTo>
                  <a:close/>
                  <a:moveTo>
                    <a:pt x="3877" y="0"/>
                  </a:moveTo>
                  <a:cubicBezTo>
                    <a:pt x="2702" y="0"/>
                    <a:pt x="1528" y="243"/>
                    <a:pt x="432" y="728"/>
                  </a:cubicBezTo>
                  <a:cubicBezTo>
                    <a:pt x="121" y="867"/>
                    <a:pt x="0" y="1244"/>
                    <a:pt x="175" y="1537"/>
                  </a:cubicBezTo>
                  <a:lnTo>
                    <a:pt x="3255" y="6670"/>
                  </a:lnTo>
                  <a:cubicBezTo>
                    <a:pt x="3358" y="6839"/>
                    <a:pt x="3542" y="6945"/>
                    <a:pt x="3741" y="6945"/>
                  </a:cubicBezTo>
                  <a:lnTo>
                    <a:pt x="3744" y="6945"/>
                  </a:lnTo>
                  <a:cubicBezTo>
                    <a:pt x="3943" y="6945"/>
                    <a:pt x="4128" y="6839"/>
                    <a:pt x="4230" y="6667"/>
                  </a:cubicBezTo>
                  <a:lnTo>
                    <a:pt x="7313" y="1419"/>
                  </a:lnTo>
                  <a:cubicBezTo>
                    <a:pt x="7491" y="1120"/>
                    <a:pt x="7358" y="737"/>
                    <a:pt x="7038" y="607"/>
                  </a:cubicBezTo>
                  <a:cubicBezTo>
                    <a:pt x="6023" y="202"/>
                    <a:pt x="4950" y="0"/>
                    <a:pt x="38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5" name="Google Shape;13359;p87">
            <a:extLst>
              <a:ext uri="{FF2B5EF4-FFF2-40B4-BE49-F238E27FC236}">
                <a16:creationId xmlns:a16="http://schemas.microsoft.com/office/drawing/2014/main" id="{05415E17-0F52-4192-B6AE-83383E486D52}"/>
              </a:ext>
            </a:extLst>
          </p:cNvPr>
          <p:cNvSpPr/>
          <p:nvPr/>
        </p:nvSpPr>
        <p:spPr>
          <a:xfrm>
            <a:off x="3507564" y="1168531"/>
            <a:ext cx="296520" cy="294976"/>
          </a:xfrm>
          <a:custGeom>
            <a:avLst/>
            <a:gdLst/>
            <a:ahLst/>
            <a:cxnLst/>
            <a:rect l="l" t="t" r="r" b="b"/>
            <a:pathLst>
              <a:path w="11909" h="11847" extrusionOk="0">
                <a:moveTo>
                  <a:pt x="3560" y="2647"/>
                </a:moveTo>
                <a:lnTo>
                  <a:pt x="3560" y="3561"/>
                </a:lnTo>
                <a:lnTo>
                  <a:pt x="2615" y="3561"/>
                </a:lnTo>
                <a:lnTo>
                  <a:pt x="3560" y="2647"/>
                </a:lnTo>
                <a:close/>
                <a:moveTo>
                  <a:pt x="6616" y="4222"/>
                </a:moveTo>
                <a:cubicBezTo>
                  <a:pt x="7971" y="4285"/>
                  <a:pt x="9074" y="5325"/>
                  <a:pt x="9074" y="6680"/>
                </a:cubicBezTo>
                <a:cubicBezTo>
                  <a:pt x="9074" y="8003"/>
                  <a:pt x="7971" y="9106"/>
                  <a:pt x="6616" y="9106"/>
                </a:cubicBezTo>
                <a:cubicBezTo>
                  <a:pt x="5293" y="9106"/>
                  <a:pt x="4190" y="8003"/>
                  <a:pt x="4190" y="6680"/>
                </a:cubicBezTo>
                <a:cubicBezTo>
                  <a:pt x="4190" y="5325"/>
                  <a:pt x="5293" y="4222"/>
                  <a:pt x="6616" y="4222"/>
                </a:cubicBezTo>
                <a:close/>
                <a:moveTo>
                  <a:pt x="7687" y="757"/>
                </a:moveTo>
                <a:lnTo>
                  <a:pt x="7687" y="1513"/>
                </a:lnTo>
                <a:lnTo>
                  <a:pt x="3875" y="1513"/>
                </a:lnTo>
                <a:cubicBezTo>
                  <a:pt x="3781" y="1513"/>
                  <a:pt x="3655" y="1544"/>
                  <a:pt x="3623" y="1639"/>
                </a:cubicBezTo>
                <a:lnTo>
                  <a:pt x="1512" y="3718"/>
                </a:lnTo>
                <a:cubicBezTo>
                  <a:pt x="1418" y="3813"/>
                  <a:pt x="1386" y="3876"/>
                  <a:pt x="1386" y="3939"/>
                </a:cubicBezTo>
                <a:lnTo>
                  <a:pt x="1386" y="9862"/>
                </a:lnTo>
                <a:lnTo>
                  <a:pt x="662" y="9862"/>
                </a:lnTo>
                <a:lnTo>
                  <a:pt x="662" y="757"/>
                </a:lnTo>
                <a:close/>
                <a:moveTo>
                  <a:pt x="8380" y="2175"/>
                </a:moveTo>
                <a:lnTo>
                  <a:pt x="8380" y="4128"/>
                </a:lnTo>
                <a:cubicBezTo>
                  <a:pt x="7876" y="3813"/>
                  <a:pt x="7278" y="3592"/>
                  <a:pt x="6648" y="3592"/>
                </a:cubicBezTo>
                <a:cubicBezTo>
                  <a:pt x="4915" y="3592"/>
                  <a:pt x="3560" y="5010"/>
                  <a:pt x="3560" y="6711"/>
                </a:cubicBezTo>
                <a:cubicBezTo>
                  <a:pt x="3560" y="8444"/>
                  <a:pt x="4946" y="9830"/>
                  <a:pt x="6648" y="9830"/>
                </a:cubicBezTo>
                <a:cubicBezTo>
                  <a:pt x="7120" y="9830"/>
                  <a:pt x="7593" y="9704"/>
                  <a:pt x="8002" y="9515"/>
                </a:cubicBezTo>
                <a:lnTo>
                  <a:pt x="8380" y="9893"/>
                </a:lnTo>
                <a:lnTo>
                  <a:pt x="8380" y="10492"/>
                </a:lnTo>
                <a:lnTo>
                  <a:pt x="2079" y="10492"/>
                </a:lnTo>
                <a:lnTo>
                  <a:pt x="2079" y="4285"/>
                </a:lnTo>
                <a:lnTo>
                  <a:pt x="3875" y="4285"/>
                </a:lnTo>
                <a:cubicBezTo>
                  <a:pt x="4064" y="4285"/>
                  <a:pt x="4222" y="4128"/>
                  <a:pt x="4222" y="3907"/>
                </a:cubicBezTo>
                <a:lnTo>
                  <a:pt x="4222" y="2175"/>
                </a:lnTo>
                <a:close/>
                <a:moveTo>
                  <a:pt x="9074" y="8633"/>
                </a:moveTo>
                <a:lnTo>
                  <a:pt x="11027" y="10618"/>
                </a:lnTo>
                <a:cubicBezTo>
                  <a:pt x="11153" y="10744"/>
                  <a:pt x="11153" y="10964"/>
                  <a:pt x="11027" y="11090"/>
                </a:cubicBezTo>
                <a:cubicBezTo>
                  <a:pt x="10964" y="11153"/>
                  <a:pt x="10877" y="11185"/>
                  <a:pt x="10791" y="11185"/>
                </a:cubicBezTo>
                <a:cubicBezTo>
                  <a:pt x="10704" y="11185"/>
                  <a:pt x="10617" y="11153"/>
                  <a:pt x="10554" y="11090"/>
                </a:cubicBezTo>
                <a:lnTo>
                  <a:pt x="8601" y="9106"/>
                </a:lnTo>
                <a:cubicBezTo>
                  <a:pt x="8790" y="9011"/>
                  <a:pt x="8948" y="8791"/>
                  <a:pt x="9074" y="8633"/>
                </a:cubicBezTo>
                <a:close/>
                <a:moveTo>
                  <a:pt x="347" y="1"/>
                </a:moveTo>
                <a:cubicBezTo>
                  <a:pt x="158" y="1"/>
                  <a:pt x="0" y="190"/>
                  <a:pt x="0" y="379"/>
                </a:cubicBezTo>
                <a:lnTo>
                  <a:pt x="0" y="10145"/>
                </a:lnTo>
                <a:cubicBezTo>
                  <a:pt x="0" y="10334"/>
                  <a:pt x="158" y="10492"/>
                  <a:pt x="347" y="10492"/>
                </a:cubicBezTo>
                <a:lnTo>
                  <a:pt x="1386" y="10492"/>
                </a:lnTo>
                <a:lnTo>
                  <a:pt x="1386" y="10838"/>
                </a:lnTo>
                <a:cubicBezTo>
                  <a:pt x="1386" y="11059"/>
                  <a:pt x="1544" y="11216"/>
                  <a:pt x="1733" y="11216"/>
                </a:cubicBezTo>
                <a:lnTo>
                  <a:pt x="8695" y="11216"/>
                </a:lnTo>
                <a:cubicBezTo>
                  <a:pt x="8916" y="11216"/>
                  <a:pt x="9074" y="11059"/>
                  <a:pt x="9074" y="10838"/>
                </a:cubicBezTo>
                <a:lnTo>
                  <a:pt x="9074" y="10586"/>
                </a:lnTo>
                <a:lnTo>
                  <a:pt x="10050" y="11563"/>
                </a:lnTo>
                <a:cubicBezTo>
                  <a:pt x="10239" y="11752"/>
                  <a:pt x="10507" y="11847"/>
                  <a:pt x="10775" y="11847"/>
                </a:cubicBezTo>
                <a:cubicBezTo>
                  <a:pt x="11043" y="11847"/>
                  <a:pt x="11310" y="11752"/>
                  <a:pt x="11499" y="11563"/>
                </a:cubicBezTo>
                <a:cubicBezTo>
                  <a:pt x="11909" y="11153"/>
                  <a:pt x="11909" y="10492"/>
                  <a:pt x="11499" y="10114"/>
                </a:cubicBezTo>
                <a:lnTo>
                  <a:pt x="9420" y="8003"/>
                </a:lnTo>
                <a:cubicBezTo>
                  <a:pt x="9609" y="7625"/>
                  <a:pt x="9735" y="7152"/>
                  <a:pt x="9735" y="6680"/>
                </a:cubicBezTo>
                <a:cubicBezTo>
                  <a:pt x="9735" y="5924"/>
                  <a:pt x="9452" y="5262"/>
                  <a:pt x="9011" y="4695"/>
                </a:cubicBezTo>
                <a:lnTo>
                  <a:pt x="9011" y="1828"/>
                </a:lnTo>
                <a:cubicBezTo>
                  <a:pt x="9011" y="1639"/>
                  <a:pt x="8853" y="1481"/>
                  <a:pt x="8664" y="1481"/>
                </a:cubicBezTo>
                <a:lnTo>
                  <a:pt x="8317" y="1481"/>
                </a:lnTo>
                <a:lnTo>
                  <a:pt x="8317" y="379"/>
                </a:lnTo>
                <a:cubicBezTo>
                  <a:pt x="8317" y="190"/>
                  <a:pt x="8160" y="1"/>
                  <a:pt x="7971" y="1"/>
                </a:cubicBezTo>
                <a:close/>
              </a:path>
            </a:pathLst>
          </a:custGeom>
          <a:solidFill>
            <a:srgbClr val="FF74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4033;p89">
            <a:extLst>
              <a:ext uri="{FF2B5EF4-FFF2-40B4-BE49-F238E27FC236}">
                <a16:creationId xmlns:a16="http://schemas.microsoft.com/office/drawing/2014/main" id="{D1AF66B0-856B-4CAE-BCD5-B92F2B9505A2}"/>
              </a:ext>
            </a:extLst>
          </p:cNvPr>
          <p:cNvSpPr/>
          <p:nvPr/>
        </p:nvSpPr>
        <p:spPr>
          <a:xfrm>
            <a:off x="3472956" y="3853609"/>
            <a:ext cx="297349" cy="277956"/>
          </a:xfrm>
          <a:custGeom>
            <a:avLst/>
            <a:gdLst/>
            <a:ahLst/>
            <a:cxnLst/>
            <a:rect l="l" t="t" r="r" b="b"/>
            <a:pathLst>
              <a:path w="12067" h="11280" extrusionOk="0">
                <a:moveTo>
                  <a:pt x="5986" y="757"/>
                </a:moveTo>
                <a:cubicBezTo>
                  <a:pt x="7656" y="757"/>
                  <a:pt x="9011" y="2049"/>
                  <a:pt x="9137" y="3718"/>
                </a:cubicBezTo>
                <a:cubicBezTo>
                  <a:pt x="8822" y="3624"/>
                  <a:pt x="8475" y="3561"/>
                  <a:pt x="8066" y="3561"/>
                </a:cubicBezTo>
                <a:cubicBezTo>
                  <a:pt x="7278" y="3561"/>
                  <a:pt x="6585" y="3781"/>
                  <a:pt x="5955" y="4191"/>
                </a:cubicBezTo>
                <a:cubicBezTo>
                  <a:pt x="5356" y="3781"/>
                  <a:pt x="4632" y="3561"/>
                  <a:pt x="3844" y="3561"/>
                </a:cubicBezTo>
                <a:cubicBezTo>
                  <a:pt x="3466" y="3561"/>
                  <a:pt x="3119" y="3592"/>
                  <a:pt x="2773" y="3718"/>
                </a:cubicBezTo>
                <a:cubicBezTo>
                  <a:pt x="2930" y="2049"/>
                  <a:pt x="4285" y="757"/>
                  <a:pt x="5986" y="757"/>
                </a:cubicBezTo>
                <a:close/>
                <a:moveTo>
                  <a:pt x="3875" y="4254"/>
                </a:moveTo>
                <a:cubicBezTo>
                  <a:pt x="4411" y="4254"/>
                  <a:pt x="4915" y="4411"/>
                  <a:pt x="5388" y="4663"/>
                </a:cubicBezTo>
                <a:cubicBezTo>
                  <a:pt x="4852" y="5168"/>
                  <a:pt x="4505" y="5829"/>
                  <a:pt x="4285" y="6585"/>
                </a:cubicBezTo>
                <a:cubicBezTo>
                  <a:pt x="3560" y="6113"/>
                  <a:pt x="2993" y="5325"/>
                  <a:pt x="2836" y="4411"/>
                </a:cubicBezTo>
                <a:cubicBezTo>
                  <a:pt x="3151" y="4317"/>
                  <a:pt x="3497" y="4254"/>
                  <a:pt x="3875" y="4254"/>
                </a:cubicBezTo>
                <a:close/>
                <a:moveTo>
                  <a:pt x="8129" y="4254"/>
                </a:moveTo>
                <a:cubicBezTo>
                  <a:pt x="8475" y="4254"/>
                  <a:pt x="8822" y="4317"/>
                  <a:pt x="9137" y="4411"/>
                </a:cubicBezTo>
                <a:cubicBezTo>
                  <a:pt x="8979" y="5325"/>
                  <a:pt x="8444" y="6113"/>
                  <a:pt x="7687" y="6585"/>
                </a:cubicBezTo>
                <a:cubicBezTo>
                  <a:pt x="7498" y="5829"/>
                  <a:pt x="7089" y="5168"/>
                  <a:pt x="6585" y="4663"/>
                </a:cubicBezTo>
                <a:cubicBezTo>
                  <a:pt x="7026" y="4411"/>
                  <a:pt x="7561" y="4254"/>
                  <a:pt x="8129" y="4254"/>
                </a:cubicBezTo>
                <a:close/>
                <a:moveTo>
                  <a:pt x="5986" y="5042"/>
                </a:moveTo>
                <a:cubicBezTo>
                  <a:pt x="6490" y="5514"/>
                  <a:pt x="6900" y="6144"/>
                  <a:pt x="7026" y="6900"/>
                </a:cubicBezTo>
                <a:cubicBezTo>
                  <a:pt x="6648" y="7026"/>
                  <a:pt x="6364" y="7058"/>
                  <a:pt x="5986" y="7058"/>
                </a:cubicBezTo>
                <a:cubicBezTo>
                  <a:pt x="5640" y="7058"/>
                  <a:pt x="5293" y="7026"/>
                  <a:pt x="4978" y="6900"/>
                </a:cubicBezTo>
                <a:cubicBezTo>
                  <a:pt x="5073" y="6176"/>
                  <a:pt x="5451" y="5514"/>
                  <a:pt x="5986" y="5042"/>
                </a:cubicBezTo>
                <a:close/>
                <a:moveTo>
                  <a:pt x="4915" y="7625"/>
                </a:moveTo>
                <a:lnTo>
                  <a:pt x="4915" y="7625"/>
                </a:lnTo>
                <a:cubicBezTo>
                  <a:pt x="5230" y="7688"/>
                  <a:pt x="5608" y="7782"/>
                  <a:pt x="5986" y="7782"/>
                </a:cubicBezTo>
                <a:cubicBezTo>
                  <a:pt x="6333" y="7782"/>
                  <a:pt x="6711" y="7719"/>
                  <a:pt x="7057" y="7625"/>
                </a:cubicBezTo>
                <a:lnTo>
                  <a:pt x="7057" y="7625"/>
                </a:lnTo>
                <a:cubicBezTo>
                  <a:pt x="6963" y="8476"/>
                  <a:pt x="6585" y="9232"/>
                  <a:pt x="5986" y="9767"/>
                </a:cubicBezTo>
                <a:cubicBezTo>
                  <a:pt x="5388" y="9232"/>
                  <a:pt x="5010" y="8476"/>
                  <a:pt x="4915" y="7625"/>
                </a:cubicBezTo>
                <a:close/>
                <a:moveTo>
                  <a:pt x="2206" y="4726"/>
                </a:moveTo>
                <a:cubicBezTo>
                  <a:pt x="2458" y="5892"/>
                  <a:pt x="3245" y="6837"/>
                  <a:pt x="4222" y="7373"/>
                </a:cubicBezTo>
                <a:lnTo>
                  <a:pt x="4222" y="7467"/>
                </a:lnTo>
                <a:cubicBezTo>
                  <a:pt x="4222" y="8570"/>
                  <a:pt x="4663" y="9515"/>
                  <a:pt x="5388" y="10208"/>
                </a:cubicBezTo>
                <a:cubicBezTo>
                  <a:pt x="4915" y="10460"/>
                  <a:pt x="4411" y="10555"/>
                  <a:pt x="3875" y="10555"/>
                </a:cubicBezTo>
                <a:cubicBezTo>
                  <a:pt x="2080" y="10555"/>
                  <a:pt x="662" y="9137"/>
                  <a:pt x="662" y="7404"/>
                </a:cubicBezTo>
                <a:cubicBezTo>
                  <a:pt x="662" y="6270"/>
                  <a:pt x="1260" y="5294"/>
                  <a:pt x="2206" y="4726"/>
                </a:cubicBezTo>
                <a:close/>
                <a:moveTo>
                  <a:pt x="9735" y="4695"/>
                </a:moveTo>
                <a:cubicBezTo>
                  <a:pt x="10649" y="5262"/>
                  <a:pt x="11279" y="6239"/>
                  <a:pt x="11279" y="7373"/>
                </a:cubicBezTo>
                <a:cubicBezTo>
                  <a:pt x="11279" y="9137"/>
                  <a:pt x="9861" y="10555"/>
                  <a:pt x="8066" y="10555"/>
                </a:cubicBezTo>
                <a:cubicBezTo>
                  <a:pt x="7530" y="10555"/>
                  <a:pt x="7026" y="10397"/>
                  <a:pt x="6553" y="10177"/>
                </a:cubicBezTo>
                <a:cubicBezTo>
                  <a:pt x="7246" y="9452"/>
                  <a:pt x="7719" y="8476"/>
                  <a:pt x="7719" y="7404"/>
                </a:cubicBezTo>
                <a:lnTo>
                  <a:pt x="7719" y="7341"/>
                </a:lnTo>
                <a:cubicBezTo>
                  <a:pt x="8759" y="6837"/>
                  <a:pt x="9515" y="5892"/>
                  <a:pt x="9735" y="4695"/>
                </a:cubicBezTo>
                <a:close/>
                <a:moveTo>
                  <a:pt x="5986" y="1"/>
                </a:moveTo>
                <a:cubicBezTo>
                  <a:pt x="3875" y="1"/>
                  <a:pt x="2143" y="1734"/>
                  <a:pt x="2143" y="3876"/>
                </a:cubicBezTo>
                <a:lnTo>
                  <a:pt x="2143" y="3939"/>
                </a:lnTo>
                <a:cubicBezTo>
                  <a:pt x="882" y="4569"/>
                  <a:pt x="0" y="5892"/>
                  <a:pt x="0" y="7404"/>
                </a:cubicBezTo>
                <a:cubicBezTo>
                  <a:pt x="0" y="9547"/>
                  <a:pt x="1733" y="11279"/>
                  <a:pt x="3907" y="11279"/>
                </a:cubicBezTo>
                <a:cubicBezTo>
                  <a:pt x="4695" y="11279"/>
                  <a:pt x="5388" y="11027"/>
                  <a:pt x="6018" y="10649"/>
                </a:cubicBezTo>
                <a:cubicBezTo>
                  <a:pt x="6616" y="11027"/>
                  <a:pt x="7372" y="11279"/>
                  <a:pt x="8160" y="11279"/>
                </a:cubicBezTo>
                <a:cubicBezTo>
                  <a:pt x="10271" y="11279"/>
                  <a:pt x="12067" y="9547"/>
                  <a:pt x="12067" y="7404"/>
                </a:cubicBezTo>
                <a:cubicBezTo>
                  <a:pt x="11972" y="5924"/>
                  <a:pt x="11122" y="4632"/>
                  <a:pt x="9861" y="3939"/>
                </a:cubicBezTo>
                <a:lnTo>
                  <a:pt x="9861" y="3876"/>
                </a:lnTo>
                <a:cubicBezTo>
                  <a:pt x="9861" y="1734"/>
                  <a:pt x="8129" y="1"/>
                  <a:pt x="5986" y="1"/>
                </a:cubicBezTo>
                <a:close/>
              </a:path>
            </a:pathLst>
          </a:custGeom>
          <a:solidFill>
            <a:srgbClr val="FF74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35"/>
        <p:cNvGrpSpPr/>
        <p:nvPr/>
      </p:nvGrpSpPr>
      <p:grpSpPr>
        <a:xfrm>
          <a:off x="0" y="0"/>
          <a:ext cx="0" cy="0"/>
          <a:chOff x="0" y="0"/>
          <a:chExt cx="0" cy="0"/>
        </a:xfrm>
      </p:grpSpPr>
      <p:sp>
        <p:nvSpPr>
          <p:cNvPr id="1136" name="Google Shape;1136;p49"/>
          <p:cNvSpPr txBox="1">
            <a:spLocks noGrp="1"/>
          </p:cNvSpPr>
          <p:nvPr>
            <p:ph type="title"/>
          </p:nvPr>
        </p:nvSpPr>
        <p:spPr>
          <a:xfrm>
            <a:off x="1011021" y="747982"/>
            <a:ext cx="6995700" cy="646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ES" dirty="0"/>
              <a:t>Materiales MEX. Polímeros</a:t>
            </a:r>
            <a:endParaRPr dirty="0"/>
          </a:p>
        </p:txBody>
      </p:sp>
      <p:sp>
        <p:nvSpPr>
          <p:cNvPr id="1137" name="Google Shape;1137;p49"/>
          <p:cNvSpPr/>
          <p:nvPr/>
        </p:nvSpPr>
        <p:spPr>
          <a:xfrm>
            <a:off x="1213338" y="1461375"/>
            <a:ext cx="1245900" cy="1245900"/>
          </a:xfrm>
          <a:prstGeom prst="ellipse">
            <a:avLst/>
          </a:prstGeom>
          <a:noFill/>
          <a:ln w="19050" cap="flat" cmpd="sng">
            <a:solidFill>
              <a:srgbClr val="FF7210"/>
            </a:solidFill>
            <a:prstDash val="dot"/>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8" name="Google Shape;1138;p49"/>
          <p:cNvSpPr/>
          <p:nvPr/>
        </p:nvSpPr>
        <p:spPr>
          <a:xfrm>
            <a:off x="4092044" y="1461375"/>
            <a:ext cx="1245900" cy="1245900"/>
          </a:xfrm>
          <a:prstGeom prst="ellipse">
            <a:avLst/>
          </a:prstGeom>
          <a:noFill/>
          <a:ln w="19050" cap="flat" cmpd="sng">
            <a:solidFill>
              <a:srgbClr val="FF7210"/>
            </a:solidFill>
            <a:prstDash val="dot"/>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9" name="Google Shape;1139;p49"/>
          <p:cNvSpPr/>
          <p:nvPr/>
        </p:nvSpPr>
        <p:spPr>
          <a:xfrm>
            <a:off x="6684713" y="1461375"/>
            <a:ext cx="1245900" cy="1245900"/>
          </a:xfrm>
          <a:prstGeom prst="ellipse">
            <a:avLst/>
          </a:prstGeom>
          <a:noFill/>
          <a:ln w="19050" cap="flat" cmpd="sng">
            <a:solidFill>
              <a:srgbClr val="FF7210"/>
            </a:solidFill>
            <a:prstDash val="dot"/>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0" name="Google Shape;1140;p49"/>
          <p:cNvSpPr txBox="1">
            <a:spLocks noGrp="1"/>
          </p:cNvSpPr>
          <p:nvPr>
            <p:ph type="subTitle" idx="1"/>
          </p:nvPr>
        </p:nvSpPr>
        <p:spPr>
          <a:xfrm>
            <a:off x="35495" y="3108455"/>
            <a:ext cx="3528393" cy="1028700"/>
          </a:xfrm>
          <a:prstGeom prst="rect">
            <a:avLst/>
          </a:prstGeom>
        </p:spPr>
        <p:txBody>
          <a:bodyPr spcFirstLastPara="1" wrap="square" lIns="91425" tIns="91425" rIns="91425" bIns="91425" anchor="t" anchorCtr="0">
            <a:noAutofit/>
          </a:bodyPr>
          <a:lstStyle/>
          <a:p>
            <a:pPr marL="177800" indent="0">
              <a:tabLst>
                <a:tab pos="177800" algn="l"/>
              </a:tabLst>
            </a:pPr>
            <a:r>
              <a:rPr lang="es-ES" dirty="0">
                <a:solidFill>
                  <a:srgbClr val="262626"/>
                </a:solidFill>
                <a:latin typeface="Muli" panose="02000503000000000000" pitchFamily="2" charset="0"/>
              </a:rPr>
              <a:t>Los polímeros en la impresión 3D generalmente se dividen en dos categorías: termoplásticos y termoestables. Se diferencian principalmente en su comportamiento térmico. En MEX los termoplásticos son el material más común</a:t>
            </a:r>
            <a:endParaRPr lang="en-US" dirty="0">
              <a:solidFill>
                <a:srgbClr val="262626"/>
              </a:solidFill>
              <a:latin typeface="Muli" panose="02000503000000000000" pitchFamily="2" charset="0"/>
            </a:endParaRPr>
          </a:p>
        </p:txBody>
      </p:sp>
      <p:sp>
        <p:nvSpPr>
          <p:cNvPr id="1141" name="Google Shape;1141;p49"/>
          <p:cNvSpPr txBox="1">
            <a:spLocks noGrp="1"/>
          </p:cNvSpPr>
          <p:nvPr>
            <p:ph type="subTitle" idx="2"/>
          </p:nvPr>
        </p:nvSpPr>
        <p:spPr>
          <a:xfrm>
            <a:off x="3491880" y="3108450"/>
            <a:ext cx="2663287" cy="1028700"/>
          </a:xfrm>
          <a:prstGeom prst="rect">
            <a:avLst/>
          </a:prstGeom>
        </p:spPr>
        <p:txBody>
          <a:bodyPr spcFirstLastPara="1" wrap="square" lIns="91425" tIns="91425" rIns="91425" bIns="91425" anchor="t" anchorCtr="0">
            <a:noAutofit/>
          </a:bodyPr>
          <a:lstStyle/>
          <a:p>
            <a:pPr marL="92075" indent="0"/>
            <a:r>
              <a:rPr lang="es-ES" dirty="0">
                <a:solidFill>
                  <a:srgbClr val="262626"/>
                </a:solidFill>
                <a:latin typeface="Muli" panose="02000503000000000000" pitchFamily="2" charset="0"/>
              </a:rPr>
              <a:t>Los termoplásticos se pueden derretir y solidificar una y otra vez, conservando generalmente sus propiedades.</a:t>
            </a:r>
            <a:endParaRPr lang="en-US" dirty="0">
              <a:solidFill>
                <a:srgbClr val="262626"/>
              </a:solidFill>
              <a:latin typeface="Muli" panose="02000503000000000000" pitchFamily="2" charset="0"/>
            </a:endParaRPr>
          </a:p>
        </p:txBody>
      </p:sp>
      <p:sp>
        <p:nvSpPr>
          <p:cNvPr id="1142" name="Google Shape;1142;p49"/>
          <p:cNvSpPr txBox="1">
            <a:spLocks noGrp="1"/>
          </p:cNvSpPr>
          <p:nvPr>
            <p:ph type="subTitle" idx="3"/>
          </p:nvPr>
        </p:nvSpPr>
        <p:spPr>
          <a:xfrm>
            <a:off x="6084575" y="3128242"/>
            <a:ext cx="2519874" cy="1028700"/>
          </a:xfrm>
          <a:prstGeom prst="rect">
            <a:avLst/>
          </a:prstGeom>
        </p:spPr>
        <p:txBody>
          <a:bodyPr spcFirstLastPara="1" wrap="square" lIns="91425" tIns="91425" rIns="91425" bIns="91425" anchor="t" anchorCtr="0">
            <a:noAutofit/>
          </a:bodyPr>
          <a:lstStyle/>
          <a:p>
            <a:pPr marL="92075" indent="0"/>
            <a:r>
              <a:rPr lang="en-US" dirty="0">
                <a:solidFill>
                  <a:srgbClr val="262626"/>
                </a:solidFill>
                <a:latin typeface="Muli" panose="02000503000000000000" pitchFamily="2" charset="0"/>
              </a:rPr>
              <a:t>P</a:t>
            </a:r>
            <a:r>
              <a:rPr lang="es-ES" dirty="0" err="1">
                <a:solidFill>
                  <a:srgbClr val="262626"/>
                </a:solidFill>
                <a:latin typeface="Muli" panose="02000503000000000000" pitchFamily="2" charset="0"/>
              </a:rPr>
              <a:t>roductos</a:t>
            </a:r>
            <a:r>
              <a:rPr lang="es-ES" dirty="0">
                <a:solidFill>
                  <a:srgbClr val="262626"/>
                </a:solidFill>
                <a:latin typeface="Muli" panose="02000503000000000000" pitchFamily="2" charset="0"/>
              </a:rPr>
              <a:t> termoplásticos comunes son botellas de plástico, ladrillos LEGO y envases de alimentos.</a:t>
            </a:r>
            <a:endParaRPr lang="en-US" dirty="0">
              <a:solidFill>
                <a:srgbClr val="262626"/>
              </a:solidFill>
              <a:latin typeface="Muli" panose="02000503000000000000" pitchFamily="2" charset="0"/>
            </a:endParaRPr>
          </a:p>
        </p:txBody>
      </p:sp>
      <p:sp>
        <p:nvSpPr>
          <p:cNvPr id="1159" name="Google Shape;1159;p49"/>
          <p:cNvSpPr txBox="1">
            <a:spLocks noGrp="1"/>
          </p:cNvSpPr>
          <p:nvPr>
            <p:ph type="subTitle" idx="4"/>
          </p:nvPr>
        </p:nvSpPr>
        <p:spPr>
          <a:xfrm>
            <a:off x="613200" y="2773868"/>
            <a:ext cx="2446200" cy="369000"/>
          </a:xfrm>
          <a:prstGeom prst="rect">
            <a:avLst/>
          </a:prstGeom>
        </p:spPr>
        <p:txBody>
          <a:bodyPr spcFirstLastPara="1" wrap="square" lIns="91425" tIns="91425" rIns="91425" bIns="91425" anchor="t" anchorCtr="0">
            <a:noAutofit/>
          </a:bodyPr>
          <a:lstStyle/>
          <a:p>
            <a:pPr marL="0" lvl="0" indent="0"/>
            <a:r>
              <a:rPr lang="es-ES" dirty="0"/>
              <a:t>Categorías</a:t>
            </a:r>
            <a:endParaRPr dirty="0"/>
          </a:p>
        </p:txBody>
      </p:sp>
      <p:sp>
        <p:nvSpPr>
          <p:cNvPr id="1160" name="Google Shape;1160;p49"/>
          <p:cNvSpPr txBox="1">
            <a:spLocks noGrp="1"/>
          </p:cNvSpPr>
          <p:nvPr>
            <p:ph type="subTitle" idx="5"/>
          </p:nvPr>
        </p:nvSpPr>
        <p:spPr>
          <a:xfrm>
            <a:off x="3491906" y="2773868"/>
            <a:ext cx="2446200" cy="369000"/>
          </a:xfrm>
          <a:prstGeom prst="rect">
            <a:avLst/>
          </a:prstGeom>
        </p:spPr>
        <p:txBody>
          <a:bodyPr spcFirstLastPara="1" wrap="square" lIns="91425" tIns="91425" rIns="91425" bIns="91425" anchor="t" anchorCtr="0">
            <a:noAutofit/>
          </a:bodyPr>
          <a:lstStyle/>
          <a:p>
            <a:pPr marL="0" lvl="0" indent="0"/>
            <a:r>
              <a:rPr lang="es-ES" dirty="0"/>
              <a:t>Estado</a:t>
            </a:r>
          </a:p>
          <a:p>
            <a:pPr marL="0" lvl="0" indent="0"/>
            <a:endParaRPr lang="es-ES" dirty="0"/>
          </a:p>
          <a:p>
            <a:pPr marL="0" lvl="0" indent="0"/>
            <a:endParaRPr dirty="0"/>
          </a:p>
        </p:txBody>
      </p:sp>
      <p:sp>
        <p:nvSpPr>
          <p:cNvPr id="1161" name="Google Shape;1161;p49"/>
          <p:cNvSpPr txBox="1">
            <a:spLocks noGrp="1"/>
          </p:cNvSpPr>
          <p:nvPr>
            <p:ph type="subTitle" idx="6"/>
          </p:nvPr>
        </p:nvSpPr>
        <p:spPr>
          <a:xfrm>
            <a:off x="6084575" y="2773868"/>
            <a:ext cx="2446200" cy="369000"/>
          </a:xfrm>
          <a:prstGeom prst="rect">
            <a:avLst/>
          </a:prstGeom>
        </p:spPr>
        <p:txBody>
          <a:bodyPr spcFirstLastPara="1" wrap="square" lIns="91425" tIns="91425" rIns="91425" bIns="91425" anchor="t" anchorCtr="0">
            <a:noAutofit/>
          </a:bodyPr>
          <a:lstStyle/>
          <a:p>
            <a:pPr marL="0" lvl="0" indent="0"/>
            <a:r>
              <a:rPr lang="es-ES" dirty="0"/>
              <a:t>Productos</a:t>
            </a:r>
            <a:endParaRPr dirty="0"/>
          </a:p>
        </p:txBody>
      </p:sp>
      <p:sp>
        <p:nvSpPr>
          <p:cNvPr id="28" name="Google Shape;13392;p87">
            <a:extLst>
              <a:ext uri="{FF2B5EF4-FFF2-40B4-BE49-F238E27FC236}">
                <a16:creationId xmlns:a16="http://schemas.microsoft.com/office/drawing/2014/main" id="{63CBC208-BF7E-4459-B43F-FCD9A036F5A1}"/>
              </a:ext>
            </a:extLst>
          </p:cNvPr>
          <p:cNvSpPr/>
          <p:nvPr/>
        </p:nvSpPr>
        <p:spPr>
          <a:xfrm>
            <a:off x="1667171" y="1926984"/>
            <a:ext cx="348542" cy="345740"/>
          </a:xfrm>
          <a:custGeom>
            <a:avLst/>
            <a:gdLst/>
            <a:ahLst/>
            <a:cxnLst/>
            <a:rect l="l" t="t" r="r" b="b"/>
            <a:pathLst>
              <a:path w="11816" h="11721" extrusionOk="0">
                <a:moveTo>
                  <a:pt x="2395" y="631"/>
                </a:moveTo>
                <a:cubicBezTo>
                  <a:pt x="2584" y="631"/>
                  <a:pt x="2742" y="789"/>
                  <a:pt x="2742" y="978"/>
                </a:cubicBezTo>
                <a:cubicBezTo>
                  <a:pt x="2742" y="1167"/>
                  <a:pt x="2584" y="1324"/>
                  <a:pt x="2395" y="1324"/>
                </a:cubicBezTo>
                <a:lnTo>
                  <a:pt x="1009" y="1324"/>
                </a:lnTo>
                <a:cubicBezTo>
                  <a:pt x="820" y="1324"/>
                  <a:pt x="663" y="1167"/>
                  <a:pt x="663" y="978"/>
                </a:cubicBezTo>
                <a:cubicBezTo>
                  <a:pt x="663" y="789"/>
                  <a:pt x="820" y="631"/>
                  <a:pt x="1009" y="631"/>
                </a:cubicBezTo>
                <a:close/>
                <a:moveTo>
                  <a:pt x="6554" y="631"/>
                </a:moveTo>
                <a:cubicBezTo>
                  <a:pt x="6774" y="631"/>
                  <a:pt x="6932" y="789"/>
                  <a:pt x="6932" y="978"/>
                </a:cubicBezTo>
                <a:cubicBezTo>
                  <a:pt x="6932" y="1167"/>
                  <a:pt x="6774" y="1324"/>
                  <a:pt x="6554" y="1324"/>
                </a:cubicBezTo>
                <a:lnTo>
                  <a:pt x="5199" y="1324"/>
                </a:lnTo>
                <a:cubicBezTo>
                  <a:pt x="4979" y="1324"/>
                  <a:pt x="4821" y="1167"/>
                  <a:pt x="4821" y="978"/>
                </a:cubicBezTo>
                <a:cubicBezTo>
                  <a:pt x="4821" y="789"/>
                  <a:pt x="4979" y="631"/>
                  <a:pt x="5199" y="631"/>
                </a:cubicBezTo>
                <a:close/>
                <a:moveTo>
                  <a:pt x="10776" y="631"/>
                </a:moveTo>
                <a:cubicBezTo>
                  <a:pt x="10965" y="631"/>
                  <a:pt x="11122" y="789"/>
                  <a:pt x="11122" y="978"/>
                </a:cubicBezTo>
                <a:cubicBezTo>
                  <a:pt x="11122" y="1167"/>
                  <a:pt x="10965" y="1324"/>
                  <a:pt x="10776" y="1324"/>
                </a:cubicBezTo>
                <a:lnTo>
                  <a:pt x="9389" y="1324"/>
                </a:lnTo>
                <a:cubicBezTo>
                  <a:pt x="9200" y="1324"/>
                  <a:pt x="9043" y="1167"/>
                  <a:pt x="9043" y="978"/>
                </a:cubicBezTo>
                <a:cubicBezTo>
                  <a:pt x="9043" y="789"/>
                  <a:pt x="9200" y="631"/>
                  <a:pt x="9389" y="631"/>
                </a:cubicBezTo>
                <a:close/>
                <a:moveTo>
                  <a:pt x="7279" y="4790"/>
                </a:moveTo>
                <a:cubicBezTo>
                  <a:pt x="7468" y="4790"/>
                  <a:pt x="7625" y="4947"/>
                  <a:pt x="7625" y="5136"/>
                </a:cubicBezTo>
                <a:lnTo>
                  <a:pt x="7625" y="6554"/>
                </a:lnTo>
                <a:cubicBezTo>
                  <a:pt x="7625" y="6775"/>
                  <a:pt x="7468" y="6932"/>
                  <a:pt x="7279" y="6932"/>
                </a:cubicBezTo>
                <a:lnTo>
                  <a:pt x="4506" y="6932"/>
                </a:lnTo>
                <a:cubicBezTo>
                  <a:pt x="4317" y="6932"/>
                  <a:pt x="4160" y="6775"/>
                  <a:pt x="4160" y="6554"/>
                </a:cubicBezTo>
                <a:lnTo>
                  <a:pt x="4160" y="5136"/>
                </a:lnTo>
                <a:cubicBezTo>
                  <a:pt x="4160" y="4947"/>
                  <a:pt x="4317" y="4790"/>
                  <a:pt x="4506" y="4790"/>
                </a:cubicBezTo>
                <a:close/>
                <a:moveTo>
                  <a:pt x="2395" y="10398"/>
                </a:moveTo>
                <a:cubicBezTo>
                  <a:pt x="2584" y="10398"/>
                  <a:pt x="2742" y="10555"/>
                  <a:pt x="2742" y="10744"/>
                </a:cubicBezTo>
                <a:cubicBezTo>
                  <a:pt x="2742" y="10933"/>
                  <a:pt x="2584" y="11091"/>
                  <a:pt x="2395" y="11091"/>
                </a:cubicBezTo>
                <a:lnTo>
                  <a:pt x="1009" y="11091"/>
                </a:lnTo>
                <a:cubicBezTo>
                  <a:pt x="820" y="11091"/>
                  <a:pt x="663" y="10933"/>
                  <a:pt x="663" y="10744"/>
                </a:cubicBezTo>
                <a:cubicBezTo>
                  <a:pt x="663" y="10555"/>
                  <a:pt x="820" y="10398"/>
                  <a:pt x="1009" y="10398"/>
                </a:cubicBezTo>
                <a:close/>
                <a:moveTo>
                  <a:pt x="6585" y="10398"/>
                </a:moveTo>
                <a:cubicBezTo>
                  <a:pt x="6806" y="10398"/>
                  <a:pt x="6964" y="10555"/>
                  <a:pt x="6964" y="10744"/>
                </a:cubicBezTo>
                <a:cubicBezTo>
                  <a:pt x="6964" y="10933"/>
                  <a:pt x="6806" y="11091"/>
                  <a:pt x="6585" y="11091"/>
                </a:cubicBezTo>
                <a:lnTo>
                  <a:pt x="5231" y="11091"/>
                </a:lnTo>
                <a:cubicBezTo>
                  <a:pt x="5010" y="11091"/>
                  <a:pt x="4853" y="10933"/>
                  <a:pt x="4853" y="10744"/>
                </a:cubicBezTo>
                <a:cubicBezTo>
                  <a:pt x="4853" y="10555"/>
                  <a:pt x="5010" y="10398"/>
                  <a:pt x="5231" y="10398"/>
                </a:cubicBezTo>
                <a:close/>
                <a:moveTo>
                  <a:pt x="10776" y="10398"/>
                </a:moveTo>
                <a:cubicBezTo>
                  <a:pt x="10965" y="10398"/>
                  <a:pt x="11122" y="10555"/>
                  <a:pt x="11122" y="10744"/>
                </a:cubicBezTo>
                <a:cubicBezTo>
                  <a:pt x="11122" y="10933"/>
                  <a:pt x="10965" y="11091"/>
                  <a:pt x="10776" y="11091"/>
                </a:cubicBezTo>
                <a:lnTo>
                  <a:pt x="9389" y="11091"/>
                </a:lnTo>
                <a:cubicBezTo>
                  <a:pt x="9200" y="11091"/>
                  <a:pt x="9043" y="10933"/>
                  <a:pt x="9043" y="10744"/>
                </a:cubicBezTo>
                <a:cubicBezTo>
                  <a:pt x="9043" y="10555"/>
                  <a:pt x="9200" y="10398"/>
                  <a:pt x="9389" y="10398"/>
                </a:cubicBezTo>
                <a:close/>
                <a:moveTo>
                  <a:pt x="1009" y="1"/>
                </a:moveTo>
                <a:cubicBezTo>
                  <a:pt x="410" y="1"/>
                  <a:pt x="1" y="474"/>
                  <a:pt x="1" y="1009"/>
                </a:cubicBezTo>
                <a:cubicBezTo>
                  <a:pt x="1" y="1608"/>
                  <a:pt x="473" y="2049"/>
                  <a:pt x="1009" y="2049"/>
                </a:cubicBezTo>
                <a:lnTo>
                  <a:pt x="1356" y="2049"/>
                </a:lnTo>
                <a:lnTo>
                  <a:pt x="1356" y="2395"/>
                </a:lnTo>
                <a:cubicBezTo>
                  <a:pt x="1356" y="2994"/>
                  <a:pt x="1828" y="3403"/>
                  <a:pt x="2395" y="3403"/>
                </a:cubicBezTo>
                <a:lnTo>
                  <a:pt x="5546" y="3403"/>
                </a:lnTo>
                <a:lnTo>
                  <a:pt x="5546" y="4128"/>
                </a:lnTo>
                <a:lnTo>
                  <a:pt x="4506" y="4128"/>
                </a:lnTo>
                <a:cubicBezTo>
                  <a:pt x="3939" y="4128"/>
                  <a:pt x="3466" y="4601"/>
                  <a:pt x="3466" y="5136"/>
                </a:cubicBezTo>
                <a:lnTo>
                  <a:pt x="3466" y="6554"/>
                </a:lnTo>
                <a:cubicBezTo>
                  <a:pt x="3466" y="7153"/>
                  <a:pt x="3939" y="7594"/>
                  <a:pt x="4506" y="7594"/>
                </a:cubicBezTo>
                <a:lnTo>
                  <a:pt x="5546" y="7594"/>
                </a:lnTo>
                <a:lnTo>
                  <a:pt x="5546" y="8287"/>
                </a:lnTo>
                <a:lnTo>
                  <a:pt x="2395" y="8287"/>
                </a:lnTo>
                <a:cubicBezTo>
                  <a:pt x="1797" y="8287"/>
                  <a:pt x="1356" y="8759"/>
                  <a:pt x="1356" y="9326"/>
                </a:cubicBezTo>
                <a:lnTo>
                  <a:pt x="1356" y="9673"/>
                </a:lnTo>
                <a:lnTo>
                  <a:pt x="1009" y="9673"/>
                </a:lnTo>
                <a:cubicBezTo>
                  <a:pt x="410" y="9673"/>
                  <a:pt x="1" y="10146"/>
                  <a:pt x="1" y="10713"/>
                </a:cubicBezTo>
                <a:cubicBezTo>
                  <a:pt x="1" y="11280"/>
                  <a:pt x="473" y="11721"/>
                  <a:pt x="1009" y="11721"/>
                </a:cubicBezTo>
                <a:lnTo>
                  <a:pt x="2395" y="11721"/>
                </a:lnTo>
                <a:cubicBezTo>
                  <a:pt x="2994" y="11721"/>
                  <a:pt x="3403" y="11248"/>
                  <a:pt x="3403" y="10713"/>
                </a:cubicBezTo>
                <a:cubicBezTo>
                  <a:pt x="3403" y="10114"/>
                  <a:pt x="2931" y="9673"/>
                  <a:pt x="2395" y="9673"/>
                </a:cubicBezTo>
                <a:lnTo>
                  <a:pt x="2049" y="9673"/>
                </a:lnTo>
                <a:lnTo>
                  <a:pt x="2049" y="9326"/>
                </a:lnTo>
                <a:cubicBezTo>
                  <a:pt x="2049" y="9137"/>
                  <a:pt x="2206" y="8980"/>
                  <a:pt x="2395" y="8980"/>
                </a:cubicBezTo>
                <a:lnTo>
                  <a:pt x="5546" y="8980"/>
                </a:lnTo>
                <a:lnTo>
                  <a:pt x="5546" y="9673"/>
                </a:lnTo>
                <a:lnTo>
                  <a:pt x="5199" y="9673"/>
                </a:lnTo>
                <a:cubicBezTo>
                  <a:pt x="4601" y="9673"/>
                  <a:pt x="4160" y="10146"/>
                  <a:pt x="4160" y="10713"/>
                </a:cubicBezTo>
                <a:cubicBezTo>
                  <a:pt x="4160" y="11280"/>
                  <a:pt x="4632" y="11721"/>
                  <a:pt x="5199" y="11721"/>
                </a:cubicBezTo>
                <a:lnTo>
                  <a:pt x="6554" y="11721"/>
                </a:lnTo>
                <a:cubicBezTo>
                  <a:pt x="7153" y="11721"/>
                  <a:pt x="7594" y="11248"/>
                  <a:pt x="7594" y="10713"/>
                </a:cubicBezTo>
                <a:cubicBezTo>
                  <a:pt x="7594" y="10114"/>
                  <a:pt x="7121" y="9673"/>
                  <a:pt x="6554" y="9673"/>
                </a:cubicBezTo>
                <a:lnTo>
                  <a:pt x="6207" y="9673"/>
                </a:lnTo>
                <a:lnTo>
                  <a:pt x="6207" y="8980"/>
                </a:lnTo>
                <a:lnTo>
                  <a:pt x="9358" y="8980"/>
                </a:lnTo>
                <a:cubicBezTo>
                  <a:pt x="9547" y="8980"/>
                  <a:pt x="9704" y="9137"/>
                  <a:pt x="9704" y="9326"/>
                </a:cubicBezTo>
                <a:lnTo>
                  <a:pt x="9704" y="9673"/>
                </a:lnTo>
                <a:lnTo>
                  <a:pt x="9358" y="9673"/>
                </a:lnTo>
                <a:cubicBezTo>
                  <a:pt x="8759" y="9673"/>
                  <a:pt x="8350" y="10146"/>
                  <a:pt x="8350" y="10713"/>
                </a:cubicBezTo>
                <a:cubicBezTo>
                  <a:pt x="8350" y="11280"/>
                  <a:pt x="8791" y="11721"/>
                  <a:pt x="9358" y="11721"/>
                </a:cubicBezTo>
                <a:lnTo>
                  <a:pt x="10744" y="11721"/>
                </a:lnTo>
                <a:cubicBezTo>
                  <a:pt x="11311" y="11721"/>
                  <a:pt x="11752" y="11248"/>
                  <a:pt x="11752" y="10713"/>
                </a:cubicBezTo>
                <a:cubicBezTo>
                  <a:pt x="11752" y="10114"/>
                  <a:pt x="11280" y="9673"/>
                  <a:pt x="10744" y="9673"/>
                </a:cubicBezTo>
                <a:lnTo>
                  <a:pt x="10366" y="9673"/>
                </a:lnTo>
                <a:lnTo>
                  <a:pt x="10366" y="9326"/>
                </a:lnTo>
                <a:cubicBezTo>
                  <a:pt x="10366" y="8728"/>
                  <a:pt x="9925" y="8287"/>
                  <a:pt x="9358" y="8287"/>
                </a:cubicBezTo>
                <a:lnTo>
                  <a:pt x="6207" y="8287"/>
                </a:lnTo>
                <a:lnTo>
                  <a:pt x="6207" y="7594"/>
                </a:lnTo>
                <a:lnTo>
                  <a:pt x="7216" y="7594"/>
                </a:lnTo>
                <a:cubicBezTo>
                  <a:pt x="7814" y="7594"/>
                  <a:pt x="8287" y="7121"/>
                  <a:pt x="8287" y="6554"/>
                </a:cubicBezTo>
                <a:lnTo>
                  <a:pt x="8287" y="5136"/>
                </a:lnTo>
                <a:cubicBezTo>
                  <a:pt x="8287" y="4569"/>
                  <a:pt x="7814" y="4128"/>
                  <a:pt x="7216" y="4128"/>
                </a:cubicBezTo>
                <a:lnTo>
                  <a:pt x="6207" y="4128"/>
                </a:lnTo>
                <a:lnTo>
                  <a:pt x="6207" y="3403"/>
                </a:lnTo>
                <a:lnTo>
                  <a:pt x="9389" y="3403"/>
                </a:lnTo>
                <a:cubicBezTo>
                  <a:pt x="9988" y="3403"/>
                  <a:pt x="10429" y="2931"/>
                  <a:pt x="10429" y="2395"/>
                </a:cubicBezTo>
                <a:lnTo>
                  <a:pt x="10429" y="2049"/>
                </a:lnTo>
                <a:lnTo>
                  <a:pt x="10776" y="2049"/>
                </a:lnTo>
                <a:cubicBezTo>
                  <a:pt x="11374" y="2049"/>
                  <a:pt x="11815" y="1576"/>
                  <a:pt x="11815" y="1009"/>
                </a:cubicBezTo>
                <a:cubicBezTo>
                  <a:pt x="11815" y="411"/>
                  <a:pt x="11343" y="1"/>
                  <a:pt x="10776" y="1"/>
                </a:cubicBezTo>
                <a:lnTo>
                  <a:pt x="9389" y="1"/>
                </a:lnTo>
                <a:cubicBezTo>
                  <a:pt x="8822" y="1"/>
                  <a:pt x="8381" y="474"/>
                  <a:pt x="8381" y="1009"/>
                </a:cubicBezTo>
                <a:cubicBezTo>
                  <a:pt x="8381" y="1608"/>
                  <a:pt x="8854" y="2049"/>
                  <a:pt x="9389" y="2049"/>
                </a:cubicBezTo>
                <a:lnTo>
                  <a:pt x="9767" y="2049"/>
                </a:lnTo>
                <a:lnTo>
                  <a:pt x="9767" y="2395"/>
                </a:lnTo>
                <a:cubicBezTo>
                  <a:pt x="9767" y="2584"/>
                  <a:pt x="9610" y="2742"/>
                  <a:pt x="9389" y="2742"/>
                </a:cubicBezTo>
                <a:lnTo>
                  <a:pt x="6239" y="2742"/>
                </a:lnTo>
                <a:lnTo>
                  <a:pt x="6239" y="2049"/>
                </a:lnTo>
                <a:lnTo>
                  <a:pt x="6617" y="2049"/>
                </a:lnTo>
                <a:cubicBezTo>
                  <a:pt x="7184" y="2049"/>
                  <a:pt x="7625" y="1576"/>
                  <a:pt x="7625" y="1009"/>
                </a:cubicBezTo>
                <a:cubicBezTo>
                  <a:pt x="7625" y="411"/>
                  <a:pt x="7153" y="1"/>
                  <a:pt x="6617" y="1"/>
                </a:cubicBezTo>
                <a:lnTo>
                  <a:pt x="5231" y="1"/>
                </a:lnTo>
                <a:cubicBezTo>
                  <a:pt x="4632" y="1"/>
                  <a:pt x="4191" y="474"/>
                  <a:pt x="4191" y="1009"/>
                </a:cubicBezTo>
                <a:cubicBezTo>
                  <a:pt x="4191" y="1608"/>
                  <a:pt x="4664" y="2049"/>
                  <a:pt x="5231" y="2049"/>
                </a:cubicBezTo>
                <a:lnTo>
                  <a:pt x="5577" y="2049"/>
                </a:lnTo>
                <a:lnTo>
                  <a:pt x="5577" y="2742"/>
                </a:lnTo>
                <a:lnTo>
                  <a:pt x="2427" y="2742"/>
                </a:lnTo>
                <a:cubicBezTo>
                  <a:pt x="2238" y="2742"/>
                  <a:pt x="2080" y="2584"/>
                  <a:pt x="2080" y="2395"/>
                </a:cubicBezTo>
                <a:lnTo>
                  <a:pt x="2080" y="2049"/>
                </a:lnTo>
                <a:lnTo>
                  <a:pt x="2427" y="2049"/>
                </a:lnTo>
                <a:cubicBezTo>
                  <a:pt x="3025" y="2049"/>
                  <a:pt x="3466" y="1576"/>
                  <a:pt x="3466" y="1009"/>
                </a:cubicBezTo>
                <a:cubicBezTo>
                  <a:pt x="3466" y="411"/>
                  <a:pt x="2994" y="1"/>
                  <a:pt x="2427" y="1"/>
                </a:cubicBezTo>
                <a:close/>
              </a:path>
            </a:pathLst>
          </a:custGeom>
          <a:solidFill>
            <a:srgbClr val="FF74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 name="Google Shape;14500;p91">
            <a:extLst>
              <a:ext uri="{FF2B5EF4-FFF2-40B4-BE49-F238E27FC236}">
                <a16:creationId xmlns:a16="http://schemas.microsoft.com/office/drawing/2014/main" id="{41A6D7AE-6157-4B8A-B2C2-D2A4C23C3D40}"/>
              </a:ext>
            </a:extLst>
          </p:cNvPr>
          <p:cNvGrpSpPr/>
          <p:nvPr/>
        </p:nvGrpSpPr>
        <p:grpSpPr>
          <a:xfrm>
            <a:off x="4497513" y="1873897"/>
            <a:ext cx="414840" cy="420832"/>
            <a:chOff x="-2777700" y="2049775"/>
            <a:chExt cx="287325" cy="291475"/>
          </a:xfrm>
          <a:solidFill>
            <a:srgbClr val="FF7414"/>
          </a:solidFill>
        </p:grpSpPr>
        <p:sp>
          <p:nvSpPr>
            <p:cNvPr id="30" name="Google Shape;14501;p91">
              <a:extLst>
                <a:ext uri="{FF2B5EF4-FFF2-40B4-BE49-F238E27FC236}">
                  <a16:creationId xmlns:a16="http://schemas.microsoft.com/office/drawing/2014/main" id="{ED2F1011-3F44-43D5-8CCF-C13597FD979E}"/>
                </a:ext>
              </a:extLst>
            </p:cNvPr>
            <p:cNvSpPr/>
            <p:nvPr/>
          </p:nvSpPr>
          <p:spPr>
            <a:xfrm>
              <a:off x="-2777700" y="2049775"/>
              <a:ext cx="287325" cy="291475"/>
            </a:xfrm>
            <a:custGeom>
              <a:avLst/>
              <a:gdLst/>
              <a:ahLst/>
              <a:cxnLst/>
              <a:rect l="l" t="t" r="r" b="b"/>
              <a:pathLst>
                <a:path w="11493" h="11659" extrusionOk="0">
                  <a:moveTo>
                    <a:pt x="7121" y="662"/>
                  </a:moveTo>
                  <a:cubicBezTo>
                    <a:pt x="7341" y="662"/>
                    <a:pt x="7499" y="820"/>
                    <a:pt x="7499" y="1040"/>
                  </a:cubicBezTo>
                  <a:cubicBezTo>
                    <a:pt x="7499" y="1230"/>
                    <a:pt x="7341" y="1387"/>
                    <a:pt x="7121" y="1387"/>
                  </a:cubicBezTo>
                  <a:lnTo>
                    <a:pt x="4380" y="1387"/>
                  </a:lnTo>
                  <a:cubicBezTo>
                    <a:pt x="4191" y="1387"/>
                    <a:pt x="4033" y="1230"/>
                    <a:pt x="4033" y="1040"/>
                  </a:cubicBezTo>
                  <a:cubicBezTo>
                    <a:pt x="4033" y="820"/>
                    <a:pt x="4191" y="662"/>
                    <a:pt x="4380" y="662"/>
                  </a:cubicBezTo>
                  <a:close/>
                  <a:moveTo>
                    <a:pt x="6774" y="2049"/>
                  </a:moveTo>
                  <a:lnTo>
                    <a:pt x="6774" y="4285"/>
                  </a:lnTo>
                  <a:cubicBezTo>
                    <a:pt x="6774" y="4412"/>
                    <a:pt x="6774" y="4443"/>
                    <a:pt x="7499" y="5514"/>
                  </a:cubicBezTo>
                  <a:lnTo>
                    <a:pt x="3970" y="5514"/>
                  </a:lnTo>
                  <a:cubicBezTo>
                    <a:pt x="4758" y="4412"/>
                    <a:pt x="4726" y="4443"/>
                    <a:pt x="4726" y="4348"/>
                  </a:cubicBezTo>
                  <a:lnTo>
                    <a:pt x="4726" y="2049"/>
                  </a:lnTo>
                  <a:close/>
                  <a:moveTo>
                    <a:pt x="8003" y="6176"/>
                  </a:moveTo>
                  <a:cubicBezTo>
                    <a:pt x="8696" y="7215"/>
                    <a:pt x="9578" y="8507"/>
                    <a:pt x="10177" y="9389"/>
                  </a:cubicBezTo>
                  <a:cubicBezTo>
                    <a:pt x="10649" y="10082"/>
                    <a:pt x="10177" y="10996"/>
                    <a:pt x="9294" y="10996"/>
                  </a:cubicBezTo>
                  <a:lnTo>
                    <a:pt x="2206" y="10996"/>
                  </a:lnTo>
                  <a:cubicBezTo>
                    <a:pt x="1387" y="10996"/>
                    <a:pt x="914" y="10051"/>
                    <a:pt x="1387" y="9389"/>
                  </a:cubicBezTo>
                  <a:cubicBezTo>
                    <a:pt x="1859" y="8665"/>
                    <a:pt x="2804" y="7341"/>
                    <a:pt x="3561" y="6176"/>
                  </a:cubicBezTo>
                  <a:close/>
                  <a:moveTo>
                    <a:pt x="4380" y="1"/>
                  </a:moveTo>
                  <a:cubicBezTo>
                    <a:pt x="3813" y="1"/>
                    <a:pt x="3340" y="473"/>
                    <a:pt x="3340" y="1040"/>
                  </a:cubicBezTo>
                  <a:cubicBezTo>
                    <a:pt x="3340" y="1513"/>
                    <a:pt x="3655" y="1860"/>
                    <a:pt x="4065" y="2017"/>
                  </a:cubicBezTo>
                  <a:lnTo>
                    <a:pt x="4065" y="4222"/>
                  </a:lnTo>
                  <a:cubicBezTo>
                    <a:pt x="3718" y="4790"/>
                    <a:pt x="1198" y="8413"/>
                    <a:pt x="788" y="8980"/>
                  </a:cubicBezTo>
                  <a:cubicBezTo>
                    <a:pt x="1" y="10114"/>
                    <a:pt x="820" y="11658"/>
                    <a:pt x="2206" y="11658"/>
                  </a:cubicBezTo>
                  <a:lnTo>
                    <a:pt x="9294" y="11658"/>
                  </a:lnTo>
                  <a:cubicBezTo>
                    <a:pt x="9308" y="11658"/>
                    <a:pt x="9322" y="11658"/>
                    <a:pt x="9335" y="11658"/>
                  </a:cubicBezTo>
                  <a:cubicBezTo>
                    <a:pt x="10697" y="11658"/>
                    <a:pt x="11492" y="10103"/>
                    <a:pt x="10712" y="9011"/>
                  </a:cubicBezTo>
                  <a:cubicBezTo>
                    <a:pt x="10271" y="8444"/>
                    <a:pt x="7845" y="4853"/>
                    <a:pt x="7499" y="4254"/>
                  </a:cubicBezTo>
                  <a:lnTo>
                    <a:pt x="7499" y="1986"/>
                  </a:lnTo>
                  <a:cubicBezTo>
                    <a:pt x="7877" y="1828"/>
                    <a:pt x="8160" y="1450"/>
                    <a:pt x="8160" y="1040"/>
                  </a:cubicBezTo>
                  <a:cubicBezTo>
                    <a:pt x="8160" y="473"/>
                    <a:pt x="7688" y="1"/>
                    <a:pt x="71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4502;p91">
              <a:extLst>
                <a:ext uri="{FF2B5EF4-FFF2-40B4-BE49-F238E27FC236}">
                  <a16:creationId xmlns:a16="http://schemas.microsoft.com/office/drawing/2014/main" id="{FE2B7340-184C-4425-AE14-BB5A3E132200}"/>
                </a:ext>
              </a:extLst>
            </p:cNvPr>
            <p:cNvSpPr/>
            <p:nvPr/>
          </p:nvSpPr>
          <p:spPr>
            <a:xfrm>
              <a:off x="-2694200" y="2221475"/>
              <a:ext cx="69325" cy="68550"/>
            </a:xfrm>
            <a:custGeom>
              <a:avLst/>
              <a:gdLst/>
              <a:ahLst/>
              <a:cxnLst/>
              <a:rect l="l" t="t" r="r" b="b"/>
              <a:pathLst>
                <a:path w="2773" h="2742" extrusionOk="0">
                  <a:moveTo>
                    <a:pt x="1386" y="694"/>
                  </a:moveTo>
                  <a:cubicBezTo>
                    <a:pt x="1733" y="694"/>
                    <a:pt x="2048" y="1009"/>
                    <a:pt x="2048" y="1356"/>
                  </a:cubicBezTo>
                  <a:cubicBezTo>
                    <a:pt x="2048" y="1765"/>
                    <a:pt x="1764" y="2049"/>
                    <a:pt x="1386" y="2049"/>
                  </a:cubicBezTo>
                  <a:cubicBezTo>
                    <a:pt x="1008" y="2049"/>
                    <a:pt x="725" y="1702"/>
                    <a:pt x="725" y="1356"/>
                  </a:cubicBezTo>
                  <a:cubicBezTo>
                    <a:pt x="725" y="978"/>
                    <a:pt x="1040" y="694"/>
                    <a:pt x="1386" y="694"/>
                  </a:cubicBezTo>
                  <a:close/>
                  <a:moveTo>
                    <a:pt x="1386" y="1"/>
                  </a:moveTo>
                  <a:cubicBezTo>
                    <a:pt x="630" y="1"/>
                    <a:pt x="0" y="631"/>
                    <a:pt x="0" y="1356"/>
                  </a:cubicBezTo>
                  <a:cubicBezTo>
                    <a:pt x="0" y="2112"/>
                    <a:pt x="630" y="2742"/>
                    <a:pt x="1386" y="2742"/>
                  </a:cubicBezTo>
                  <a:cubicBezTo>
                    <a:pt x="2142" y="2742"/>
                    <a:pt x="2772" y="2112"/>
                    <a:pt x="2772" y="1356"/>
                  </a:cubicBezTo>
                  <a:cubicBezTo>
                    <a:pt x="2772" y="631"/>
                    <a:pt x="2142" y="1"/>
                    <a:pt x="13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4503;p91">
              <a:extLst>
                <a:ext uri="{FF2B5EF4-FFF2-40B4-BE49-F238E27FC236}">
                  <a16:creationId xmlns:a16="http://schemas.microsoft.com/office/drawing/2014/main" id="{27E474B7-7E8E-4656-9738-59B43D36B8C5}"/>
                </a:ext>
              </a:extLst>
            </p:cNvPr>
            <p:cNvSpPr/>
            <p:nvPr/>
          </p:nvSpPr>
          <p:spPr>
            <a:xfrm>
              <a:off x="-2608350" y="2255350"/>
              <a:ext cx="51200" cy="51225"/>
            </a:xfrm>
            <a:custGeom>
              <a:avLst/>
              <a:gdLst/>
              <a:ahLst/>
              <a:cxnLst/>
              <a:rect l="l" t="t" r="r" b="b"/>
              <a:pathLst>
                <a:path w="2048" h="2049" extrusionOk="0">
                  <a:moveTo>
                    <a:pt x="1040" y="694"/>
                  </a:moveTo>
                  <a:cubicBezTo>
                    <a:pt x="1229" y="694"/>
                    <a:pt x="1386" y="851"/>
                    <a:pt x="1386" y="1040"/>
                  </a:cubicBezTo>
                  <a:cubicBezTo>
                    <a:pt x="1386" y="1229"/>
                    <a:pt x="1229" y="1387"/>
                    <a:pt x="1040" y="1387"/>
                  </a:cubicBezTo>
                  <a:cubicBezTo>
                    <a:pt x="819" y="1387"/>
                    <a:pt x="693" y="1229"/>
                    <a:pt x="693" y="1040"/>
                  </a:cubicBezTo>
                  <a:cubicBezTo>
                    <a:pt x="693" y="851"/>
                    <a:pt x="819" y="694"/>
                    <a:pt x="1040" y="694"/>
                  </a:cubicBezTo>
                  <a:close/>
                  <a:moveTo>
                    <a:pt x="1040" y="1"/>
                  </a:moveTo>
                  <a:cubicBezTo>
                    <a:pt x="473" y="1"/>
                    <a:pt x="0" y="473"/>
                    <a:pt x="0" y="1040"/>
                  </a:cubicBezTo>
                  <a:cubicBezTo>
                    <a:pt x="0" y="1576"/>
                    <a:pt x="473" y="2048"/>
                    <a:pt x="1040" y="2048"/>
                  </a:cubicBezTo>
                  <a:cubicBezTo>
                    <a:pt x="1575" y="2048"/>
                    <a:pt x="2048" y="1576"/>
                    <a:pt x="2048" y="1040"/>
                  </a:cubicBezTo>
                  <a:cubicBezTo>
                    <a:pt x="2048" y="473"/>
                    <a:pt x="1575" y="1"/>
                    <a:pt x="10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12842;p85">
            <a:extLst>
              <a:ext uri="{FF2B5EF4-FFF2-40B4-BE49-F238E27FC236}">
                <a16:creationId xmlns:a16="http://schemas.microsoft.com/office/drawing/2014/main" id="{ECF09C9A-829A-457D-960A-6FF59A3C25CC}"/>
              </a:ext>
            </a:extLst>
          </p:cNvPr>
          <p:cNvSpPr/>
          <p:nvPr/>
        </p:nvSpPr>
        <p:spPr>
          <a:xfrm>
            <a:off x="7164288" y="1908713"/>
            <a:ext cx="363917" cy="364011"/>
          </a:xfrm>
          <a:custGeom>
            <a:avLst/>
            <a:gdLst/>
            <a:ahLst/>
            <a:cxnLst/>
            <a:rect l="l" t="t" r="r" b="b"/>
            <a:pathLst>
              <a:path w="19326" h="19331" extrusionOk="0">
                <a:moveTo>
                  <a:pt x="9470" y="1131"/>
                </a:moveTo>
                <a:cubicBezTo>
                  <a:pt x="9519" y="1131"/>
                  <a:pt x="9569" y="1143"/>
                  <a:pt x="9615" y="1165"/>
                </a:cubicBezTo>
                <a:lnTo>
                  <a:pt x="17504" y="5208"/>
                </a:lnTo>
                <a:lnTo>
                  <a:pt x="14283" y="6820"/>
                </a:lnTo>
                <a:lnTo>
                  <a:pt x="6360" y="2756"/>
                </a:lnTo>
                <a:lnTo>
                  <a:pt x="9325" y="1168"/>
                </a:lnTo>
                <a:cubicBezTo>
                  <a:pt x="9369" y="1143"/>
                  <a:pt x="9419" y="1131"/>
                  <a:pt x="9470" y="1131"/>
                </a:cubicBezTo>
                <a:close/>
                <a:moveTo>
                  <a:pt x="5149" y="3405"/>
                </a:moveTo>
                <a:lnTo>
                  <a:pt x="13027" y="7448"/>
                </a:lnTo>
                <a:lnTo>
                  <a:pt x="9467" y="9230"/>
                </a:lnTo>
                <a:lnTo>
                  <a:pt x="1779" y="5208"/>
                </a:lnTo>
                <a:lnTo>
                  <a:pt x="5149" y="3405"/>
                </a:lnTo>
                <a:close/>
                <a:moveTo>
                  <a:pt x="1133" y="6150"/>
                </a:moveTo>
                <a:lnTo>
                  <a:pt x="8896" y="10208"/>
                </a:lnTo>
                <a:lnTo>
                  <a:pt x="8896" y="17935"/>
                </a:lnTo>
                <a:lnTo>
                  <a:pt x="1299" y="13916"/>
                </a:lnTo>
                <a:cubicBezTo>
                  <a:pt x="1196" y="13862"/>
                  <a:pt x="1133" y="13753"/>
                  <a:pt x="1133" y="13638"/>
                </a:cubicBezTo>
                <a:lnTo>
                  <a:pt x="1133" y="6150"/>
                </a:lnTo>
                <a:close/>
                <a:moveTo>
                  <a:pt x="18190" y="6132"/>
                </a:moveTo>
                <a:lnTo>
                  <a:pt x="18190" y="13629"/>
                </a:lnTo>
                <a:cubicBezTo>
                  <a:pt x="18193" y="13744"/>
                  <a:pt x="18126" y="13853"/>
                  <a:pt x="18021" y="13907"/>
                </a:cubicBezTo>
                <a:lnTo>
                  <a:pt x="10028" y="17953"/>
                </a:lnTo>
                <a:lnTo>
                  <a:pt x="10028" y="10217"/>
                </a:lnTo>
                <a:lnTo>
                  <a:pt x="13730" y="8363"/>
                </a:lnTo>
                <a:lnTo>
                  <a:pt x="13730" y="10281"/>
                </a:lnTo>
                <a:cubicBezTo>
                  <a:pt x="13730" y="10592"/>
                  <a:pt x="13984" y="10845"/>
                  <a:pt x="14298" y="10845"/>
                </a:cubicBezTo>
                <a:cubicBezTo>
                  <a:pt x="14609" y="10845"/>
                  <a:pt x="14862" y="10592"/>
                  <a:pt x="14862" y="10281"/>
                </a:cubicBezTo>
                <a:lnTo>
                  <a:pt x="14862" y="7796"/>
                </a:lnTo>
                <a:lnTo>
                  <a:pt x="18190" y="6132"/>
                </a:lnTo>
                <a:close/>
                <a:moveTo>
                  <a:pt x="9473" y="0"/>
                </a:moveTo>
                <a:cubicBezTo>
                  <a:pt x="9238" y="0"/>
                  <a:pt x="9003" y="58"/>
                  <a:pt x="8790" y="172"/>
                </a:cubicBezTo>
                <a:lnTo>
                  <a:pt x="765" y="4468"/>
                </a:lnTo>
                <a:cubicBezTo>
                  <a:pt x="294" y="4719"/>
                  <a:pt x="1" y="5208"/>
                  <a:pt x="1" y="5739"/>
                </a:cubicBezTo>
                <a:lnTo>
                  <a:pt x="1" y="13638"/>
                </a:lnTo>
                <a:cubicBezTo>
                  <a:pt x="1" y="14173"/>
                  <a:pt x="297" y="14665"/>
                  <a:pt x="771" y="14913"/>
                </a:cubicBezTo>
                <a:lnTo>
                  <a:pt x="8796" y="19164"/>
                </a:lnTo>
                <a:cubicBezTo>
                  <a:pt x="9008" y="19275"/>
                  <a:pt x="9240" y="19331"/>
                  <a:pt x="9473" y="19331"/>
                </a:cubicBezTo>
                <a:cubicBezTo>
                  <a:pt x="9696" y="19331"/>
                  <a:pt x="9919" y="19279"/>
                  <a:pt x="10125" y="19176"/>
                </a:cubicBezTo>
                <a:lnTo>
                  <a:pt x="18534" y="14916"/>
                </a:lnTo>
                <a:cubicBezTo>
                  <a:pt x="19020" y="14671"/>
                  <a:pt x="19325" y="14173"/>
                  <a:pt x="19325" y="13629"/>
                </a:cubicBezTo>
                <a:lnTo>
                  <a:pt x="19325" y="5752"/>
                </a:lnTo>
                <a:cubicBezTo>
                  <a:pt x="19325" y="5208"/>
                  <a:pt x="19023" y="4713"/>
                  <a:pt x="18537" y="4465"/>
                </a:cubicBezTo>
                <a:lnTo>
                  <a:pt x="10131" y="160"/>
                </a:lnTo>
                <a:cubicBezTo>
                  <a:pt x="9924" y="53"/>
                  <a:pt x="9698" y="0"/>
                  <a:pt x="9473" y="0"/>
                </a:cubicBezTo>
                <a:close/>
              </a:path>
            </a:pathLst>
          </a:custGeom>
          <a:solidFill>
            <a:srgbClr val="FF74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Tree>
    <p:extLst>
      <p:ext uri="{BB962C8B-B14F-4D97-AF65-F5344CB8AC3E}">
        <p14:creationId xmlns:p14="http://schemas.microsoft.com/office/powerpoint/2010/main" val="39959267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29;p44"/>
          <p:cNvSpPr txBox="1">
            <a:spLocks/>
          </p:cNvSpPr>
          <p:nvPr/>
        </p:nvSpPr>
        <p:spPr>
          <a:xfrm>
            <a:off x="4788024" y="1131590"/>
            <a:ext cx="3924436" cy="365394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b="1" dirty="0">
                <a:solidFill>
                  <a:srgbClr val="262626"/>
                </a:solidFill>
                <a:latin typeface="Muli" panose="02000503000000000000" pitchFamily="2" charset="0"/>
              </a:rPr>
              <a:t>Polímeros infundidos con metal</a:t>
            </a:r>
          </a:p>
          <a:p>
            <a:endParaRPr lang="es-ES" dirty="0">
              <a:solidFill>
                <a:srgbClr val="262626"/>
              </a:solidFill>
              <a:latin typeface="Muli" panose="02000503000000000000" pitchFamily="2" charset="0"/>
            </a:endParaRPr>
          </a:p>
          <a:p>
            <a:r>
              <a:rPr lang="es-ES" dirty="0">
                <a:solidFill>
                  <a:srgbClr val="262626"/>
                </a:solidFill>
                <a:latin typeface="Muli" panose="02000503000000000000" pitchFamily="2" charset="0"/>
              </a:rPr>
              <a:t>El filamento de impresión 3D de metal es básicamente un filamento normal con una cierta cantidad de metal añadido. Eso significa que se puede usar con una impresora MEX normal de escritorio, posiblemente con una boquilla especial. </a:t>
            </a:r>
          </a:p>
          <a:p>
            <a:endParaRPr lang="es-ES" dirty="0">
              <a:solidFill>
                <a:srgbClr val="262626"/>
              </a:solidFill>
              <a:latin typeface="Muli" panose="02000503000000000000" pitchFamily="2" charset="0"/>
            </a:endParaRPr>
          </a:p>
          <a:p>
            <a:r>
              <a:rPr lang="es-ES" dirty="0">
                <a:solidFill>
                  <a:srgbClr val="262626"/>
                </a:solidFill>
                <a:latin typeface="Muli" panose="02000503000000000000" pitchFamily="2" charset="0"/>
              </a:rPr>
              <a:t>Los filamentos de metal vienen en una amplia variedad de materiales, desde cobre y bronce hasta hierro y acero inoxidable. Las impresiones de filamentos de metal aparentan ser más sólidas y parecerse al metal fundido.</a:t>
            </a:r>
            <a:endParaRPr lang="en-US" dirty="0">
              <a:solidFill>
                <a:srgbClr val="262626"/>
              </a:solidFill>
              <a:latin typeface="Muli" panose="02000503000000000000" pitchFamily="2" charset="0"/>
            </a:endParaRPr>
          </a:p>
        </p:txBody>
      </p:sp>
      <p:sp>
        <p:nvSpPr>
          <p:cNvPr id="2" name="Rectángulo 1"/>
          <p:cNvSpPr/>
          <p:nvPr/>
        </p:nvSpPr>
        <p:spPr>
          <a:xfrm>
            <a:off x="-118783" y="1608237"/>
            <a:ext cx="237566" cy="307777"/>
          </a:xfrm>
          <a:prstGeom prst="rect">
            <a:avLst/>
          </a:prstGeom>
        </p:spPr>
        <p:txBody>
          <a:bodyPr wrap="none">
            <a:spAutoFit/>
          </a:bodyPr>
          <a:lstStyle/>
          <a:p>
            <a:r>
              <a:rPr lang="en-US">
                <a:solidFill>
                  <a:srgbClr val="262626"/>
                </a:solidFill>
                <a:latin typeface="Muli" panose="02000503000000000000" pitchFamily="2" charset="0"/>
              </a:rPr>
              <a:t> </a:t>
            </a:r>
            <a:endParaRPr lang="es-ES"/>
          </a:p>
        </p:txBody>
      </p:sp>
      <p:sp>
        <p:nvSpPr>
          <p:cNvPr id="7" name="Título 4"/>
          <p:cNvSpPr>
            <a:spLocks noGrp="1"/>
          </p:cNvSpPr>
          <p:nvPr>
            <p:ph type="title"/>
          </p:nvPr>
        </p:nvSpPr>
        <p:spPr>
          <a:xfrm>
            <a:off x="1045972" y="519121"/>
            <a:ext cx="7850110" cy="566400"/>
          </a:xfrm>
        </p:spPr>
        <p:txBody>
          <a:bodyPr/>
          <a:lstStyle/>
          <a:p>
            <a:r>
              <a:rPr lang="es-ES" dirty="0"/>
              <a:t>Materiales MEX. </a:t>
            </a:r>
            <a:r>
              <a:rPr lang="en-US" dirty="0" err="1"/>
              <a:t>Polímeros</a:t>
            </a:r>
            <a:r>
              <a:rPr lang="en-US" dirty="0"/>
              <a:t> </a:t>
            </a:r>
            <a:r>
              <a:rPr lang="en-US" dirty="0" err="1"/>
              <a:t>infundidos</a:t>
            </a:r>
            <a:r>
              <a:rPr lang="en-US" dirty="0"/>
              <a:t> con metal</a:t>
            </a:r>
          </a:p>
        </p:txBody>
      </p:sp>
      <p:pic>
        <p:nvPicPr>
          <p:cNvPr id="6146" name="Picture 2" descr="image00">
            <a:extLst>
              <a:ext uri="{FF2B5EF4-FFF2-40B4-BE49-F238E27FC236}">
                <a16:creationId xmlns:a16="http://schemas.microsoft.com/office/drawing/2014/main" id="{6413D593-2FFC-44A7-9B0D-91419E5879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972" y="1131590"/>
            <a:ext cx="3415308" cy="3415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2924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29;p44"/>
          <p:cNvSpPr txBox="1">
            <a:spLocks/>
          </p:cNvSpPr>
          <p:nvPr/>
        </p:nvSpPr>
        <p:spPr>
          <a:xfrm>
            <a:off x="431540" y="1131590"/>
            <a:ext cx="8280920" cy="365394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b="1" dirty="0">
                <a:solidFill>
                  <a:srgbClr val="262626"/>
                </a:solidFill>
                <a:latin typeface="Muli" panose="02000503000000000000" pitchFamily="2" charset="0"/>
              </a:rPr>
              <a:t>Polímeros infundidos con metal</a:t>
            </a:r>
          </a:p>
          <a:p>
            <a:endParaRPr lang="en-US" dirty="0">
              <a:solidFill>
                <a:srgbClr val="262626"/>
              </a:solidFill>
              <a:latin typeface="Muli" panose="02000503000000000000" pitchFamily="2" charset="0"/>
            </a:endParaRPr>
          </a:p>
          <a:p>
            <a:r>
              <a:rPr lang="es-ES" dirty="0">
                <a:solidFill>
                  <a:srgbClr val="262626"/>
                </a:solidFill>
                <a:latin typeface="Muli" panose="02000503000000000000" pitchFamily="2" charset="0"/>
              </a:rPr>
              <a:t>La </a:t>
            </a:r>
            <a:r>
              <a:rPr lang="es-ES" dirty="0" err="1">
                <a:solidFill>
                  <a:srgbClr val="262626"/>
                </a:solidFill>
                <a:latin typeface="Muli" panose="02000503000000000000" pitchFamily="2" charset="0"/>
              </a:rPr>
              <a:t>demoninación</a:t>
            </a:r>
            <a:r>
              <a:rPr lang="es-ES" dirty="0">
                <a:solidFill>
                  <a:srgbClr val="262626"/>
                </a:solidFill>
                <a:latin typeface="Muli" panose="02000503000000000000" pitchFamily="2" charset="0"/>
              </a:rPr>
              <a:t> puede ser confusa porque a veces solo hay "metal" en el nombre, ya que esto podría indicar simplemente un color o brillo metálico. Por </a:t>
            </a:r>
            <a:r>
              <a:rPr lang="es-ES" b="1" dirty="0">
                <a:solidFill>
                  <a:srgbClr val="262626"/>
                </a:solidFill>
                <a:latin typeface="Muli" panose="02000503000000000000" pitchFamily="2" charset="0"/>
              </a:rPr>
              <a:t>ejemplo</a:t>
            </a:r>
            <a:r>
              <a:rPr lang="es-ES" dirty="0">
                <a:solidFill>
                  <a:srgbClr val="262626"/>
                </a:solidFill>
                <a:latin typeface="Muli" panose="02000503000000000000" pitchFamily="2" charset="0"/>
              </a:rPr>
              <a:t>, el </a:t>
            </a:r>
            <a:r>
              <a:rPr lang="es-ES" i="1" dirty="0">
                <a:solidFill>
                  <a:srgbClr val="262626"/>
                </a:solidFill>
                <a:latin typeface="Muli" panose="02000503000000000000" pitchFamily="2" charset="0"/>
              </a:rPr>
              <a:t>Multicolor </a:t>
            </a:r>
            <a:r>
              <a:rPr lang="es-ES" i="1" dirty="0" err="1">
                <a:solidFill>
                  <a:srgbClr val="262626"/>
                </a:solidFill>
                <a:latin typeface="Muli" panose="02000503000000000000" pitchFamily="2" charset="0"/>
              </a:rPr>
              <a:t>Silk</a:t>
            </a:r>
            <a:r>
              <a:rPr lang="es-ES" i="1" dirty="0">
                <a:solidFill>
                  <a:srgbClr val="262626"/>
                </a:solidFill>
                <a:latin typeface="Muli" panose="02000503000000000000" pitchFamily="2" charset="0"/>
              </a:rPr>
              <a:t> Metal </a:t>
            </a:r>
            <a:r>
              <a:rPr lang="es-ES" i="1" dirty="0" err="1">
                <a:solidFill>
                  <a:srgbClr val="262626"/>
                </a:solidFill>
                <a:latin typeface="Muli" panose="02000503000000000000" pitchFamily="2" charset="0"/>
              </a:rPr>
              <a:t>Rainbow</a:t>
            </a:r>
            <a:r>
              <a:rPr lang="es-ES" i="1" dirty="0">
                <a:solidFill>
                  <a:srgbClr val="262626"/>
                </a:solidFill>
                <a:latin typeface="Muli" panose="02000503000000000000" pitchFamily="2" charset="0"/>
              </a:rPr>
              <a:t> de </a:t>
            </a:r>
            <a:r>
              <a:rPr lang="es-ES" i="1" dirty="0" err="1">
                <a:solidFill>
                  <a:srgbClr val="262626"/>
                </a:solidFill>
                <a:latin typeface="Muli" panose="02000503000000000000" pitchFamily="2" charset="0"/>
              </a:rPr>
              <a:t>Amolen</a:t>
            </a:r>
            <a:r>
              <a:rPr lang="es-ES" i="1" dirty="0">
                <a:solidFill>
                  <a:srgbClr val="262626"/>
                </a:solidFill>
                <a:latin typeface="Muli" panose="02000503000000000000" pitchFamily="2" charset="0"/>
              </a:rPr>
              <a:t> </a:t>
            </a:r>
            <a:r>
              <a:rPr lang="es-ES" dirty="0">
                <a:solidFill>
                  <a:srgbClr val="262626"/>
                </a:solidFill>
                <a:latin typeface="Muli" panose="02000503000000000000" pitchFamily="2" charset="0"/>
              </a:rPr>
              <a:t>está destinado a exhibir un "color metálico". En otros casos, aunque un fabricante puede enumerar el porcentaje de metal que hay en su filamento, esto puede referirse a volumen o peso, lo que dificulta la comparación de materiales; este último tiende a verse más impresionante, ya que el metal es mucho más denso que el plástico.</a:t>
            </a:r>
            <a:endParaRPr lang="en-US" dirty="0">
              <a:solidFill>
                <a:srgbClr val="262626"/>
              </a:solidFill>
              <a:latin typeface="Muli" panose="02000503000000000000" pitchFamily="2" charset="0"/>
            </a:endParaRPr>
          </a:p>
        </p:txBody>
      </p:sp>
      <p:sp>
        <p:nvSpPr>
          <p:cNvPr id="2" name="Rectángulo 1"/>
          <p:cNvSpPr/>
          <p:nvPr/>
        </p:nvSpPr>
        <p:spPr>
          <a:xfrm>
            <a:off x="-118783" y="1608237"/>
            <a:ext cx="237566" cy="307777"/>
          </a:xfrm>
          <a:prstGeom prst="rect">
            <a:avLst/>
          </a:prstGeom>
        </p:spPr>
        <p:txBody>
          <a:bodyPr wrap="none">
            <a:spAutoFit/>
          </a:bodyPr>
          <a:lstStyle/>
          <a:p>
            <a:r>
              <a:rPr lang="en-US">
                <a:solidFill>
                  <a:srgbClr val="262626"/>
                </a:solidFill>
                <a:latin typeface="Muli" panose="02000503000000000000" pitchFamily="2" charset="0"/>
              </a:rPr>
              <a:t> </a:t>
            </a:r>
            <a:endParaRPr lang="es-ES"/>
          </a:p>
        </p:txBody>
      </p:sp>
      <p:sp>
        <p:nvSpPr>
          <p:cNvPr id="7" name="Título 4"/>
          <p:cNvSpPr>
            <a:spLocks noGrp="1"/>
          </p:cNvSpPr>
          <p:nvPr>
            <p:ph type="title"/>
          </p:nvPr>
        </p:nvSpPr>
        <p:spPr>
          <a:xfrm>
            <a:off x="768927" y="535231"/>
            <a:ext cx="7786255" cy="566400"/>
          </a:xfrm>
        </p:spPr>
        <p:txBody>
          <a:bodyPr/>
          <a:lstStyle/>
          <a:p>
            <a:r>
              <a:rPr lang="es-ES" dirty="0"/>
              <a:t>Materiales MEX. </a:t>
            </a:r>
            <a:r>
              <a:rPr lang="en-US" dirty="0" err="1"/>
              <a:t>Polímeros</a:t>
            </a:r>
            <a:r>
              <a:rPr lang="en-US" dirty="0"/>
              <a:t> </a:t>
            </a:r>
            <a:r>
              <a:rPr lang="en-US" dirty="0" err="1"/>
              <a:t>infundidos</a:t>
            </a:r>
            <a:r>
              <a:rPr lang="en-US" dirty="0"/>
              <a:t> con metal</a:t>
            </a:r>
          </a:p>
        </p:txBody>
      </p:sp>
      <p:pic>
        <p:nvPicPr>
          <p:cNvPr id="8" name="Picture 2" descr="Filamet copper printed part and sintered part">
            <a:extLst>
              <a:ext uri="{FF2B5EF4-FFF2-40B4-BE49-F238E27FC236}">
                <a16:creationId xmlns:a16="http://schemas.microsoft.com/office/drawing/2014/main" id="{73E05679-38ED-4ED3-AC9B-532AF6920B8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423" b="96069" l="53750" r="95375"/>
                    </a14:imgEffect>
                  </a14:imgLayer>
                </a14:imgProps>
              </a:ext>
              <a:ext uri="{28A0092B-C50C-407E-A947-70E740481C1C}">
                <a14:useLocalDpi xmlns:a14="http://schemas.microsoft.com/office/drawing/2010/main" val="0"/>
              </a:ext>
            </a:extLst>
          </a:blip>
          <a:srcRect/>
          <a:stretch>
            <a:fillRect/>
          </a:stretch>
        </p:blipFill>
        <p:spPr bwMode="auto">
          <a:xfrm>
            <a:off x="2339752" y="2984437"/>
            <a:ext cx="4039204" cy="20549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ilamet copper printed part and sintered part">
            <a:extLst>
              <a:ext uri="{FF2B5EF4-FFF2-40B4-BE49-F238E27FC236}">
                <a16:creationId xmlns:a16="http://schemas.microsoft.com/office/drawing/2014/main" id="{77135C42-918D-4875-B8FD-08FFCA453490}"/>
              </a:ext>
            </a:extLst>
          </p:cNvPr>
          <p:cNvPicPr>
            <a:picLocks noChangeAspect="1" noChangeArrowheads="1"/>
          </p:cNvPicPr>
          <p:nvPr/>
        </p:nvPicPr>
        <p:blipFill>
          <a:blip r:embed="rId5">
            <a:extLst>
              <a:ext uri="{BEBA8EAE-BF5A-486C-A8C5-ECC9F3942E4B}">
                <a14:imgProps xmlns:a14="http://schemas.microsoft.com/office/drawing/2010/main">
                  <a14:imgLayer r:embed="rId4">
                    <a14:imgEffect>
                      <a14:backgroundRemoval t="2948" b="93612" l="4750" r="47375"/>
                    </a14:imgEffect>
                  </a14:imgLayer>
                </a14:imgProps>
              </a:ext>
              <a:ext uri="{28A0092B-C50C-407E-A947-70E740481C1C}">
                <a14:useLocalDpi xmlns:a14="http://schemas.microsoft.com/office/drawing/2010/main" val="0"/>
              </a:ext>
            </a:extLst>
          </a:blip>
          <a:srcRect/>
          <a:stretch>
            <a:fillRect/>
          </a:stretch>
        </p:blipFill>
        <p:spPr bwMode="auto">
          <a:xfrm>
            <a:off x="2288494" y="2984437"/>
            <a:ext cx="4039204" cy="2054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07756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29;p44"/>
          <p:cNvSpPr txBox="1">
            <a:spLocks/>
          </p:cNvSpPr>
          <p:nvPr/>
        </p:nvSpPr>
        <p:spPr>
          <a:xfrm>
            <a:off x="330455" y="1210945"/>
            <a:ext cx="8208912" cy="221378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b="1" dirty="0">
                <a:solidFill>
                  <a:srgbClr val="262626"/>
                </a:solidFill>
                <a:latin typeface="Muli" panose="02000503000000000000" pitchFamily="2" charset="0"/>
              </a:rPr>
              <a:t>Composites/materiales compuestos</a:t>
            </a:r>
          </a:p>
          <a:p>
            <a:endParaRPr lang="en-US" dirty="0">
              <a:solidFill>
                <a:srgbClr val="262626"/>
              </a:solidFill>
              <a:latin typeface="Muli" panose="02000503000000000000" pitchFamily="2" charset="0"/>
            </a:endParaRPr>
          </a:p>
          <a:p>
            <a:r>
              <a:rPr lang="es-ES" dirty="0">
                <a:solidFill>
                  <a:srgbClr val="262626"/>
                </a:solidFill>
                <a:latin typeface="Muli" panose="02000503000000000000" pitchFamily="2" charset="0"/>
              </a:rPr>
              <a:t>Algunas tecnologías de impresión 3D utilizan cerámica (normalmente, un polímero relleno con polvo cerámico) o materiales compuestos/composites (filamentos picados rellenos de carbono o polvo de metal-nylon).</a:t>
            </a:r>
          </a:p>
          <a:p>
            <a:endParaRPr lang="es-ES" dirty="0">
              <a:solidFill>
                <a:srgbClr val="262626"/>
              </a:solidFill>
              <a:latin typeface="Muli" panose="02000503000000000000" pitchFamily="2" charset="0"/>
            </a:endParaRPr>
          </a:p>
          <a:p>
            <a:r>
              <a:rPr lang="es-ES" dirty="0">
                <a:solidFill>
                  <a:srgbClr val="262626"/>
                </a:solidFill>
                <a:latin typeface="Muli" panose="02000503000000000000" pitchFamily="2" charset="0"/>
              </a:rPr>
              <a:t>Los composites se comentarán con más detalles a lo largo de esta unidad.</a:t>
            </a:r>
            <a:endParaRPr lang="en-US" dirty="0">
              <a:solidFill>
                <a:srgbClr val="262626"/>
              </a:solidFill>
              <a:latin typeface="Muli" panose="02000503000000000000" pitchFamily="2" charset="0"/>
            </a:endParaRPr>
          </a:p>
        </p:txBody>
      </p:sp>
      <p:sp>
        <p:nvSpPr>
          <p:cNvPr id="2" name="Rectángulo 1"/>
          <p:cNvSpPr/>
          <p:nvPr/>
        </p:nvSpPr>
        <p:spPr>
          <a:xfrm>
            <a:off x="-118783" y="1608237"/>
            <a:ext cx="237566" cy="307777"/>
          </a:xfrm>
          <a:prstGeom prst="rect">
            <a:avLst/>
          </a:prstGeom>
        </p:spPr>
        <p:txBody>
          <a:bodyPr wrap="none">
            <a:spAutoFit/>
          </a:bodyPr>
          <a:lstStyle/>
          <a:p>
            <a:r>
              <a:rPr lang="en-US">
                <a:solidFill>
                  <a:srgbClr val="262626"/>
                </a:solidFill>
                <a:latin typeface="Muli" panose="02000503000000000000" pitchFamily="2" charset="0"/>
              </a:rPr>
              <a:t> </a:t>
            </a:r>
            <a:endParaRPr lang="es-ES"/>
          </a:p>
        </p:txBody>
      </p:sp>
      <p:sp>
        <p:nvSpPr>
          <p:cNvPr id="7" name="Título 4"/>
          <p:cNvSpPr>
            <a:spLocks noGrp="1"/>
          </p:cNvSpPr>
          <p:nvPr>
            <p:ph type="title"/>
          </p:nvPr>
        </p:nvSpPr>
        <p:spPr>
          <a:xfrm>
            <a:off x="1074150" y="384048"/>
            <a:ext cx="6995700" cy="566400"/>
          </a:xfrm>
        </p:spPr>
        <p:txBody>
          <a:bodyPr/>
          <a:lstStyle/>
          <a:p>
            <a:r>
              <a:rPr lang="es-ES" dirty="0"/>
              <a:t>Materiales MEX. Composites</a:t>
            </a:r>
          </a:p>
        </p:txBody>
      </p:sp>
      <p:pic>
        <p:nvPicPr>
          <p:cNvPr id="7170" name="Picture 2" descr="5 Tips For Tooling Design Using FDM Composites – Human Boundary">
            <a:extLst>
              <a:ext uri="{FF2B5EF4-FFF2-40B4-BE49-F238E27FC236}">
                <a16:creationId xmlns:a16="http://schemas.microsoft.com/office/drawing/2014/main" id="{CF551110-3EFD-4269-86B9-EA111BF52B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4085" y="2911059"/>
            <a:ext cx="4748115" cy="2110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82875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es-ES" dirty="0"/>
              <a:t>Características MEX</a:t>
            </a:r>
          </a:p>
        </p:txBody>
      </p:sp>
      <p:sp>
        <p:nvSpPr>
          <p:cNvPr id="6" name="Google Shape;1029;p44"/>
          <p:cNvSpPr txBox="1">
            <a:spLocks/>
          </p:cNvSpPr>
          <p:nvPr/>
        </p:nvSpPr>
        <p:spPr>
          <a:xfrm>
            <a:off x="367145" y="1252817"/>
            <a:ext cx="8617527" cy="303516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b="1" dirty="0">
                <a:latin typeface="Muli"/>
              </a:rPr>
              <a:t>Parámetros de impresión </a:t>
            </a:r>
          </a:p>
          <a:p>
            <a:r>
              <a:rPr lang="es-ES" dirty="0">
                <a:latin typeface="Muli"/>
              </a:rPr>
              <a:t>Hay muchos parámetros que se pueden ajustar en la mayoría de las máquinas MEX para lograr una impresión precisa. La velocidad de construcción, la velocidad de extrusión y la temperatura de la boquilla controlan la consistencia del filamento extruido y son establecidas por el operador (algunas máquinas usan </a:t>
            </a:r>
            <a:r>
              <a:rPr lang="es-ES" dirty="0" err="1">
                <a:latin typeface="Muli"/>
              </a:rPr>
              <a:t>preajustes</a:t>
            </a:r>
            <a:r>
              <a:rPr lang="es-ES" dirty="0">
                <a:latin typeface="Muli"/>
              </a:rPr>
              <a:t> automáticos según el tipo de material que se esté imprimiendo).</a:t>
            </a:r>
          </a:p>
          <a:p>
            <a:endParaRPr lang="es-ES" dirty="0">
              <a:latin typeface="Muli"/>
            </a:endParaRPr>
          </a:p>
          <a:p>
            <a:r>
              <a:rPr lang="es-ES" dirty="0">
                <a:latin typeface="Muli"/>
              </a:rPr>
              <a:t>En un nivel fundamental, el diámetro de la boquilla y la altura de la capa definen la resolución de una pieza impresa MEX. Si bien todos los parámetros definen la precisión dimensional de una pieza, generalmente se considera que un diámetro de boquilla más pequeño y una altura de capa más baja son las soluciones más factibles para piezas en las que se requiere una superficie lisa y un mayor nivel de detalle.</a:t>
            </a:r>
          </a:p>
          <a:p>
            <a:endParaRPr lang="es-ES" dirty="0">
              <a:latin typeface="Muli"/>
            </a:endParaRPr>
          </a:p>
          <a:p>
            <a:endParaRPr lang="es-ES" dirty="0">
              <a:latin typeface="Muli"/>
            </a:endParaRPr>
          </a:p>
        </p:txBody>
      </p:sp>
    </p:spTree>
    <p:extLst>
      <p:ext uri="{BB962C8B-B14F-4D97-AF65-F5344CB8AC3E}">
        <p14:creationId xmlns:p14="http://schemas.microsoft.com/office/powerpoint/2010/main" val="39686430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es-ES" dirty="0"/>
              <a:t>Características MEX</a:t>
            </a:r>
          </a:p>
        </p:txBody>
      </p:sp>
      <p:sp>
        <p:nvSpPr>
          <p:cNvPr id="6" name="Google Shape;1029;p44"/>
          <p:cNvSpPr txBox="1">
            <a:spLocks/>
          </p:cNvSpPr>
          <p:nvPr/>
        </p:nvSpPr>
        <p:spPr>
          <a:xfrm>
            <a:off x="779049" y="1385702"/>
            <a:ext cx="8131868" cy="271524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b="1" dirty="0">
                <a:latin typeface="Muli"/>
              </a:rPr>
              <a:t>Especificaciones técnicas para MEX</a:t>
            </a:r>
          </a:p>
          <a:p>
            <a:endParaRPr lang="es-ES" dirty="0">
              <a:latin typeface="Muli"/>
            </a:endParaRPr>
          </a:p>
          <a:p>
            <a:pPr marL="285750" indent="-285750">
              <a:buFont typeface="Arial" panose="020B0604020202020204" pitchFamily="34" charset="0"/>
              <a:buChar char="•"/>
            </a:pPr>
            <a:r>
              <a:rPr lang="es-ES" i="1" dirty="0">
                <a:latin typeface="Muli"/>
              </a:rPr>
              <a:t>Plazo de entrega estándar: </a:t>
            </a:r>
            <a:r>
              <a:rPr lang="es-ES" dirty="0">
                <a:latin typeface="Muli"/>
              </a:rPr>
              <a:t>Depende del tamaño, número de piezas y grados de acabado.</a:t>
            </a:r>
          </a:p>
          <a:p>
            <a:pPr marL="285750" indent="-285750">
              <a:buFont typeface="Arial" panose="020B0604020202020204" pitchFamily="34" charset="0"/>
              <a:buChar char="•"/>
            </a:pPr>
            <a:r>
              <a:rPr lang="es-ES" i="1" dirty="0">
                <a:latin typeface="Muli"/>
              </a:rPr>
              <a:t>Precisión</a:t>
            </a:r>
            <a:r>
              <a:rPr lang="es-ES" dirty="0">
                <a:latin typeface="Muli"/>
              </a:rPr>
              <a:t>: ± 0,15 % (junto con una limitación inferior de ± 0,2 mm)</a:t>
            </a:r>
          </a:p>
          <a:p>
            <a:pPr marL="285750" indent="-285750">
              <a:buFont typeface="Arial" panose="020B0604020202020204" pitchFamily="34" charset="0"/>
              <a:buChar char="•"/>
            </a:pPr>
            <a:r>
              <a:rPr lang="es-ES" i="1" dirty="0">
                <a:latin typeface="Muli"/>
              </a:rPr>
              <a:t>Espesor</a:t>
            </a:r>
            <a:r>
              <a:rPr lang="es-ES" dirty="0">
                <a:latin typeface="Muli"/>
              </a:rPr>
              <a:t> </a:t>
            </a:r>
            <a:r>
              <a:rPr lang="es-ES" i="1" dirty="0">
                <a:latin typeface="Muli"/>
              </a:rPr>
              <a:t>de</a:t>
            </a:r>
            <a:r>
              <a:rPr lang="es-ES" dirty="0">
                <a:latin typeface="Muli"/>
              </a:rPr>
              <a:t> </a:t>
            </a:r>
            <a:r>
              <a:rPr lang="es-ES" i="1" dirty="0">
                <a:latin typeface="Muli"/>
              </a:rPr>
              <a:t>capa</a:t>
            </a:r>
            <a:r>
              <a:rPr lang="es-ES" dirty="0">
                <a:latin typeface="Muli"/>
              </a:rPr>
              <a:t>: 0,18 – 0,25 mm (varía dependiendo del material)</a:t>
            </a:r>
          </a:p>
          <a:p>
            <a:pPr marL="285750" indent="-285750">
              <a:buFont typeface="Arial" panose="020B0604020202020204" pitchFamily="34" charset="0"/>
              <a:buChar char="•"/>
            </a:pPr>
            <a:r>
              <a:rPr lang="es-ES" i="1" dirty="0">
                <a:latin typeface="Muli"/>
              </a:rPr>
              <a:t>Espesor</a:t>
            </a:r>
            <a:r>
              <a:rPr lang="es-ES" dirty="0">
                <a:latin typeface="Muli"/>
              </a:rPr>
              <a:t> </a:t>
            </a:r>
            <a:r>
              <a:rPr lang="es-ES" i="1" dirty="0">
                <a:latin typeface="Muli"/>
              </a:rPr>
              <a:t>mínimo</a:t>
            </a:r>
            <a:r>
              <a:rPr lang="es-ES" dirty="0">
                <a:latin typeface="Muli"/>
              </a:rPr>
              <a:t> </a:t>
            </a:r>
            <a:r>
              <a:rPr lang="es-ES" i="1" dirty="0">
                <a:latin typeface="Muli"/>
              </a:rPr>
              <a:t>de</a:t>
            </a:r>
            <a:r>
              <a:rPr lang="es-ES" dirty="0">
                <a:latin typeface="Muli"/>
              </a:rPr>
              <a:t> </a:t>
            </a:r>
            <a:r>
              <a:rPr lang="es-ES" i="1" dirty="0">
                <a:latin typeface="Muli"/>
              </a:rPr>
              <a:t>pared</a:t>
            </a:r>
            <a:r>
              <a:rPr lang="es-ES" dirty="0">
                <a:latin typeface="Muli"/>
              </a:rPr>
              <a:t>: 1 mm</a:t>
            </a:r>
          </a:p>
          <a:p>
            <a:pPr marL="285750" indent="-285750">
              <a:buFont typeface="Arial" panose="020B0604020202020204" pitchFamily="34" charset="0"/>
              <a:buChar char="•"/>
            </a:pPr>
            <a:r>
              <a:rPr lang="es-ES" i="1" dirty="0">
                <a:latin typeface="Muli"/>
              </a:rPr>
              <a:t>Dimensiones</a:t>
            </a:r>
            <a:r>
              <a:rPr lang="es-ES" dirty="0">
                <a:latin typeface="Muli"/>
              </a:rPr>
              <a:t> </a:t>
            </a:r>
            <a:r>
              <a:rPr lang="es-ES" i="1" dirty="0">
                <a:latin typeface="Muli"/>
              </a:rPr>
              <a:t>máximas</a:t>
            </a:r>
            <a:r>
              <a:rPr lang="es-ES" dirty="0">
                <a:latin typeface="Muli"/>
              </a:rPr>
              <a:t> </a:t>
            </a:r>
            <a:r>
              <a:rPr lang="es-ES" i="1" dirty="0">
                <a:latin typeface="Muli"/>
              </a:rPr>
              <a:t>de</a:t>
            </a:r>
            <a:r>
              <a:rPr lang="es-ES" dirty="0">
                <a:latin typeface="Muli"/>
              </a:rPr>
              <a:t> </a:t>
            </a:r>
            <a:r>
              <a:rPr lang="es-ES" i="1" dirty="0">
                <a:latin typeface="Muli"/>
              </a:rPr>
              <a:t>construcción</a:t>
            </a:r>
            <a:r>
              <a:rPr lang="es-ES" dirty="0">
                <a:latin typeface="Muli"/>
              </a:rPr>
              <a:t>: Dimensiones ilimitadas ya que las piezas pueden estar compuestas por subpartes. El máximo es de 914 x 610 x 914 mm</a:t>
            </a:r>
          </a:p>
          <a:p>
            <a:pPr marL="285750" indent="-285750">
              <a:buFont typeface="Arial" panose="020B0604020202020204" pitchFamily="34" charset="0"/>
              <a:buChar char="•"/>
            </a:pPr>
            <a:r>
              <a:rPr lang="es-ES" i="1" dirty="0">
                <a:latin typeface="Muli"/>
              </a:rPr>
              <a:t>Estructura</a:t>
            </a:r>
            <a:r>
              <a:rPr lang="es-ES" dirty="0">
                <a:latin typeface="Muli"/>
              </a:rPr>
              <a:t> </a:t>
            </a:r>
            <a:r>
              <a:rPr lang="es-ES" i="1" dirty="0">
                <a:latin typeface="Muli"/>
              </a:rPr>
              <a:t>superficial</a:t>
            </a:r>
            <a:r>
              <a:rPr lang="es-ES" dirty="0">
                <a:latin typeface="Muli"/>
              </a:rPr>
              <a:t>: Una superficie rugosa de piezas sin terminar pero es posible todo tipo de acabados finos. Las piezas MEX se pueden colorear/impregnar, alisar, pulir con chorro de arena, recubrir y pintar.</a:t>
            </a:r>
            <a:endParaRPr lang="en-US" dirty="0">
              <a:latin typeface="Muli"/>
            </a:endParaRPr>
          </a:p>
          <a:p>
            <a:endParaRPr lang="es-ES" dirty="0">
              <a:latin typeface="Muli"/>
            </a:endParaRPr>
          </a:p>
        </p:txBody>
      </p:sp>
    </p:spTree>
    <p:extLst>
      <p:ext uri="{BB962C8B-B14F-4D97-AF65-F5344CB8AC3E}">
        <p14:creationId xmlns:p14="http://schemas.microsoft.com/office/powerpoint/2010/main" val="10977293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50"/>
          <p:cNvSpPr txBox="1">
            <a:spLocks noGrp="1"/>
          </p:cNvSpPr>
          <p:nvPr>
            <p:ph type="title"/>
          </p:nvPr>
        </p:nvSpPr>
        <p:spPr>
          <a:xfrm>
            <a:off x="4870206" y="787700"/>
            <a:ext cx="4067888" cy="83020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ES" dirty="0">
                <a:solidFill>
                  <a:srgbClr val="FF0000"/>
                </a:solidFill>
              </a:rPr>
              <a:t>Marca cuál NO es un parámetro de impresión</a:t>
            </a:r>
            <a:endParaRPr dirty="0">
              <a:solidFill>
                <a:srgbClr val="FF0000"/>
              </a:solidFill>
            </a:endParaRPr>
          </a:p>
        </p:txBody>
      </p:sp>
      <p:sp>
        <p:nvSpPr>
          <p:cNvPr id="1168" name="Google Shape;1168;p50"/>
          <p:cNvSpPr/>
          <p:nvPr/>
        </p:nvSpPr>
        <p:spPr>
          <a:xfrm>
            <a:off x="298307" y="1379251"/>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0"/>
          <p:cNvSpPr/>
          <p:nvPr/>
        </p:nvSpPr>
        <p:spPr>
          <a:xfrm>
            <a:off x="1303550" y="1042800"/>
            <a:ext cx="3210300" cy="3210300"/>
          </a:xfrm>
          <a:prstGeom prst="roundRect">
            <a:avLst>
              <a:gd name="adj" fmla="val 16667"/>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70" name="Google Shape;1170;p50"/>
          <p:cNvPicPr preferRelativeResize="0"/>
          <p:nvPr/>
        </p:nvPicPr>
        <p:blipFill>
          <a:blip r:embed="rId3">
            <a:extLst>
              <a:ext uri="{28A0092B-C50C-407E-A947-70E740481C1C}">
                <a14:useLocalDpi xmlns:a14="http://schemas.microsoft.com/office/drawing/2010/main" val="0"/>
              </a:ext>
            </a:extLst>
          </a:blip>
          <a:stretch>
            <a:fillRect/>
          </a:stretch>
        </p:blipFill>
        <p:spPr>
          <a:xfrm>
            <a:off x="298307" y="1067438"/>
            <a:ext cx="3777640" cy="2886348"/>
          </a:xfrm>
          <a:prstGeom prst="roundRect">
            <a:avLst>
              <a:gd name="adj" fmla="val 16667"/>
            </a:avLst>
          </a:prstGeom>
          <a:noFill/>
          <a:ln>
            <a:noFill/>
          </a:ln>
        </p:spPr>
      </p:pic>
      <p:grpSp>
        <p:nvGrpSpPr>
          <p:cNvPr id="1171" name="Google Shape;1171;p50"/>
          <p:cNvGrpSpPr/>
          <p:nvPr/>
        </p:nvGrpSpPr>
        <p:grpSpPr>
          <a:xfrm>
            <a:off x="3008642" y="3795488"/>
            <a:ext cx="773208" cy="773394"/>
            <a:chOff x="1347125" y="349025"/>
            <a:chExt cx="4978800" cy="4980000"/>
          </a:xfrm>
        </p:grpSpPr>
        <p:sp>
          <p:nvSpPr>
            <p:cNvPr id="1172" name="Google Shape;1172;p5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4" name="Google Shape;1194;p50"/>
          <p:cNvSpPr/>
          <p:nvPr/>
        </p:nvSpPr>
        <p:spPr>
          <a:xfrm>
            <a:off x="3490075" y="716600"/>
            <a:ext cx="142200" cy="1422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0"/>
          <p:cNvSpPr/>
          <p:nvPr/>
        </p:nvSpPr>
        <p:spPr>
          <a:xfrm>
            <a:off x="3693850" y="858800"/>
            <a:ext cx="486600" cy="4866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67;p50"/>
          <p:cNvSpPr txBox="1">
            <a:spLocks/>
          </p:cNvSpPr>
          <p:nvPr/>
        </p:nvSpPr>
        <p:spPr>
          <a:xfrm>
            <a:off x="4973717" y="1862569"/>
            <a:ext cx="3913653" cy="19057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343434"/>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2pPr>
            <a:lvl3pPr marL="1371600" marR="0" lvl="2"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3pPr>
            <a:lvl4pPr marL="1828800" marR="0" lvl="3"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4pPr>
            <a:lvl5pPr marL="2286000" marR="0" lvl="4"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5pPr>
            <a:lvl6pPr marL="2743200" marR="0" lvl="5"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6pPr>
            <a:lvl7pPr marL="3200400" marR="0" lvl="6"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7pPr>
            <a:lvl8pPr marL="3657600" marR="0" lvl="7"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8pPr>
            <a:lvl9pPr marL="4114800" marR="0" lvl="8"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9pPr>
          </a:lstStyle>
          <a:p>
            <a:pPr marL="285750" indent="-285750">
              <a:buFont typeface="Arial" panose="020B0604020202020204" pitchFamily="34" charset="0"/>
              <a:buChar char="•"/>
            </a:pPr>
            <a:r>
              <a:rPr lang="es-ES" b="0" i="0" dirty="0">
                <a:solidFill>
                  <a:schemeClr val="tx1"/>
                </a:solidFill>
                <a:effectLst/>
                <a:latin typeface="Muli" panose="02000503000000000000" pitchFamily="2" charset="0"/>
              </a:rPr>
              <a:t>Velocidad de construcción</a:t>
            </a:r>
          </a:p>
          <a:p>
            <a:pPr marL="285750" indent="-285750">
              <a:buFont typeface="Arial" panose="020B0604020202020204" pitchFamily="34" charset="0"/>
              <a:buChar char="•"/>
            </a:pPr>
            <a:r>
              <a:rPr lang="es-ES" b="0" i="0" dirty="0">
                <a:solidFill>
                  <a:schemeClr val="tx1"/>
                </a:solidFill>
                <a:effectLst/>
                <a:latin typeface="Muli" panose="02000503000000000000" pitchFamily="2" charset="0"/>
              </a:rPr>
              <a:t>Velocidad de extrusión </a:t>
            </a:r>
          </a:p>
          <a:p>
            <a:pPr marL="285750" indent="-285750">
              <a:buFont typeface="Arial" panose="020B0604020202020204" pitchFamily="34" charset="0"/>
              <a:buChar char="•"/>
            </a:pPr>
            <a:r>
              <a:rPr lang="es-ES" b="0" i="0" dirty="0">
                <a:solidFill>
                  <a:schemeClr val="tx1"/>
                </a:solidFill>
                <a:effectLst/>
                <a:latin typeface="Muli" panose="02000503000000000000" pitchFamily="2" charset="0"/>
              </a:rPr>
              <a:t>Temperatura de la boquilla</a:t>
            </a:r>
          </a:p>
          <a:p>
            <a:pPr marL="285750" indent="-285750">
              <a:buFont typeface="Arial" panose="020B0604020202020204" pitchFamily="34" charset="0"/>
              <a:buChar char="•"/>
            </a:pPr>
            <a:r>
              <a:rPr lang="es-ES" b="0" i="0" dirty="0">
                <a:solidFill>
                  <a:srgbClr val="FF0000"/>
                </a:solidFill>
                <a:effectLst/>
                <a:latin typeface="Muli" panose="02000503000000000000" pitchFamily="2" charset="0"/>
              </a:rPr>
              <a:t>Temperatura del filamento</a:t>
            </a:r>
            <a:endParaRPr lang="en-US" b="0" i="0" dirty="0">
              <a:solidFill>
                <a:srgbClr val="FF0000"/>
              </a:solidFill>
              <a:effectLst/>
              <a:latin typeface="Muli" panose="02000503000000000000" pitchFamily="2" charset="0"/>
            </a:endParaRPr>
          </a:p>
        </p:txBody>
      </p:sp>
    </p:spTree>
    <p:extLst>
      <p:ext uri="{BB962C8B-B14F-4D97-AF65-F5344CB8AC3E}">
        <p14:creationId xmlns:p14="http://schemas.microsoft.com/office/powerpoint/2010/main" val="32784830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902989" y="2355726"/>
            <a:ext cx="5139219" cy="2609681"/>
          </a:xfrm>
          <a:prstGeom prst="rect">
            <a:avLst/>
          </a:prstGeom>
        </p:spPr>
      </p:pic>
      <p:sp>
        <p:nvSpPr>
          <p:cNvPr id="5" name="Título 4"/>
          <p:cNvSpPr>
            <a:spLocks noGrp="1"/>
          </p:cNvSpPr>
          <p:nvPr>
            <p:ph type="title"/>
          </p:nvPr>
        </p:nvSpPr>
        <p:spPr>
          <a:xfrm>
            <a:off x="971600" y="411510"/>
            <a:ext cx="6995700" cy="566400"/>
          </a:xfrm>
        </p:spPr>
        <p:txBody>
          <a:bodyPr/>
          <a:lstStyle/>
          <a:p>
            <a:r>
              <a:rPr lang="es-ES" dirty="0"/>
              <a:t>Ventajas de MEX</a:t>
            </a:r>
          </a:p>
        </p:txBody>
      </p:sp>
      <p:sp>
        <p:nvSpPr>
          <p:cNvPr id="6" name="Google Shape;1029;p44"/>
          <p:cNvSpPr txBox="1">
            <a:spLocks/>
          </p:cNvSpPr>
          <p:nvPr/>
        </p:nvSpPr>
        <p:spPr>
          <a:xfrm>
            <a:off x="769431" y="977910"/>
            <a:ext cx="4883224" cy="212215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err="1">
                <a:latin typeface="Muli"/>
              </a:rPr>
              <a:t>Ventajas</a:t>
            </a:r>
            <a:endParaRPr lang="en-US" b="1" dirty="0">
              <a:latin typeface="Muli"/>
            </a:endParaRPr>
          </a:p>
          <a:p>
            <a:pPr marL="285750" indent="-285750">
              <a:buFont typeface="Arial" panose="020B0604020202020204" pitchFamily="34" charset="0"/>
              <a:buChar char="•"/>
            </a:pPr>
            <a:endParaRPr lang="en-US" dirty="0">
              <a:solidFill>
                <a:srgbClr val="262626"/>
              </a:solidFill>
              <a:latin typeface="Muli" panose="02000503000000000000" pitchFamily="2" charset="0"/>
            </a:endParaRPr>
          </a:p>
          <a:p>
            <a:pPr marL="285750" indent="-285750">
              <a:buFont typeface="Arial" panose="020B0604020202020204" pitchFamily="34" charset="0"/>
              <a:buChar char="•"/>
            </a:pPr>
            <a:r>
              <a:rPr lang="es-ES" dirty="0">
                <a:solidFill>
                  <a:srgbClr val="262626"/>
                </a:solidFill>
                <a:latin typeface="Muli" panose="02000503000000000000" pitchFamily="2" charset="0"/>
              </a:rPr>
              <a:t>MEX es la forma más rentable de producir prototipos y piezas termoplásticas personalizadas.</a:t>
            </a:r>
          </a:p>
          <a:p>
            <a:pPr marL="285750" indent="-285750">
              <a:buFont typeface="Arial" panose="020B0604020202020204" pitchFamily="34" charset="0"/>
              <a:buChar char="•"/>
            </a:pPr>
            <a:r>
              <a:rPr lang="es-ES" dirty="0">
                <a:solidFill>
                  <a:srgbClr val="262626"/>
                </a:solidFill>
                <a:latin typeface="Muli" panose="02000503000000000000" pitchFamily="2" charset="0"/>
              </a:rPr>
              <a:t>Los plazos de entrega son cortos debido a la ubicuidad de la tecnología.</a:t>
            </a:r>
          </a:p>
          <a:p>
            <a:pPr marL="285750" indent="-285750">
              <a:buFont typeface="Arial" panose="020B0604020202020204" pitchFamily="34" charset="0"/>
              <a:buChar char="•"/>
            </a:pPr>
            <a:r>
              <a:rPr lang="es-ES" dirty="0">
                <a:solidFill>
                  <a:srgbClr val="262626"/>
                </a:solidFill>
                <a:latin typeface="Muli" panose="02000503000000000000" pitchFamily="2" charset="0"/>
              </a:rPr>
              <a:t>Hay disponible una amplia gama de materiales, adecuados tanto para la creación de prototipos como para algunas aplicaciones funcionales.</a:t>
            </a:r>
          </a:p>
          <a:p>
            <a:pPr marL="285750" indent="-285750">
              <a:buFont typeface="Arial" panose="020B0604020202020204" pitchFamily="34" charset="0"/>
              <a:buChar char="•"/>
            </a:pPr>
            <a:r>
              <a:rPr lang="es-ES" dirty="0">
                <a:solidFill>
                  <a:srgbClr val="262626"/>
                </a:solidFill>
                <a:latin typeface="Muli" panose="02000503000000000000" pitchFamily="2" charset="0"/>
              </a:rPr>
              <a:t>La manipulación de materiales más segura</a:t>
            </a:r>
            <a:endParaRPr lang="en-US" dirty="0">
              <a:solidFill>
                <a:srgbClr val="262626"/>
              </a:solidFill>
              <a:latin typeface="Muli" panose="02000503000000000000" pitchFamily="2" charset="0"/>
            </a:endParaRPr>
          </a:p>
          <a:p>
            <a:endParaRPr lang="en-US" dirty="0">
              <a:latin typeface="Muli"/>
            </a:endParaRPr>
          </a:p>
          <a:p>
            <a:endParaRPr lang="es-ES" dirty="0">
              <a:latin typeface="Muli"/>
            </a:endParaRPr>
          </a:p>
        </p:txBody>
      </p:sp>
    </p:spTree>
    <p:extLst>
      <p:ext uri="{BB962C8B-B14F-4D97-AF65-F5344CB8AC3E}">
        <p14:creationId xmlns:p14="http://schemas.microsoft.com/office/powerpoint/2010/main" val="5893177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es-ES" dirty="0"/>
              <a:t>Inconvenientes de MEX</a:t>
            </a:r>
          </a:p>
        </p:txBody>
      </p:sp>
      <p:sp>
        <p:nvSpPr>
          <p:cNvPr id="6" name="Google Shape;1029;p44"/>
          <p:cNvSpPr txBox="1">
            <a:spLocks/>
          </p:cNvSpPr>
          <p:nvPr/>
        </p:nvSpPr>
        <p:spPr>
          <a:xfrm>
            <a:off x="4572000" y="1418694"/>
            <a:ext cx="4008975" cy="37063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err="1">
                <a:latin typeface="Muli"/>
              </a:rPr>
              <a:t>Inconvenientes</a:t>
            </a:r>
            <a:endParaRPr lang="en-US" dirty="0">
              <a:solidFill>
                <a:srgbClr val="262626"/>
              </a:solidFill>
              <a:latin typeface="Muli" panose="02000503000000000000" pitchFamily="2" charset="0"/>
            </a:endParaRPr>
          </a:p>
          <a:p>
            <a:pPr marL="285750" indent="-285750">
              <a:buFont typeface="Arial" panose="020B0604020202020204" pitchFamily="34" charset="0"/>
              <a:buChar char="•"/>
            </a:pPr>
            <a:endParaRPr lang="en-US" dirty="0">
              <a:solidFill>
                <a:srgbClr val="262626"/>
              </a:solidFill>
              <a:latin typeface="Muli" panose="02000503000000000000" pitchFamily="2" charset="0"/>
            </a:endParaRPr>
          </a:p>
          <a:p>
            <a:pPr marL="285750" indent="-285750">
              <a:buFont typeface="Arial" panose="020B0604020202020204" pitchFamily="34" charset="0"/>
              <a:buChar char="•"/>
            </a:pPr>
            <a:r>
              <a:rPr lang="es-ES" dirty="0">
                <a:latin typeface="Muli"/>
              </a:rPr>
              <a:t>MEX tiene la resolución más baja en comparación con otras tecnologías de impresión 3D, por lo que no es adecuada para piezas con detalles muy pequeños.</a:t>
            </a:r>
          </a:p>
          <a:p>
            <a:pPr marL="285750" indent="-285750">
              <a:buFont typeface="Arial" panose="020B0604020202020204" pitchFamily="34" charset="0"/>
              <a:buChar char="•"/>
            </a:pPr>
            <a:r>
              <a:rPr lang="es-ES" dirty="0">
                <a:latin typeface="Muli"/>
              </a:rPr>
              <a:t>Es probable que las piezas tengan líneas de capa visibles, por lo que se requiere un procesamiento posterior para obtener un acabado uniforme.</a:t>
            </a:r>
          </a:p>
          <a:p>
            <a:pPr marL="285750" indent="-285750">
              <a:buFont typeface="Arial" panose="020B0604020202020204" pitchFamily="34" charset="0"/>
              <a:buChar char="•"/>
            </a:pPr>
            <a:r>
              <a:rPr lang="es-ES" dirty="0">
                <a:latin typeface="Muli"/>
              </a:rPr>
              <a:t>El mecanismo de adhesión de capas hace que las piezas sean inherentemente anisotrópicas.</a:t>
            </a: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93136" y="1131589"/>
            <a:ext cx="3674807" cy="3045427"/>
          </a:xfrm>
          <a:prstGeom prst="rect">
            <a:avLst/>
          </a:prstGeom>
        </p:spPr>
      </p:pic>
    </p:spTree>
    <p:extLst>
      <p:ext uri="{BB962C8B-B14F-4D97-AF65-F5344CB8AC3E}">
        <p14:creationId xmlns:p14="http://schemas.microsoft.com/office/powerpoint/2010/main" val="4184201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1" name="Google Shape;1121;p48"/>
          <p:cNvSpPr txBox="1">
            <a:spLocks noGrp="1"/>
          </p:cNvSpPr>
          <p:nvPr>
            <p:ph type="title"/>
          </p:nvPr>
        </p:nvSpPr>
        <p:spPr>
          <a:xfrm>
            <a:off x="1083115" y="679253"/>
            <a:ext cx="6995700" cy="55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a:t>
            </a:r>
            <a:r>
              <a:rPr lang="en-US" dirty="0" err="1"/>
              <a:t>Qué</a:t>
            </a:r>
            <a:r>
              <a:rPr lang="en-US" dirty="0"/>
              <a:t> es la </a:t>
            </a:r>
            <a:r>
              <a:rPr lang="en-US" dirty="0" err="1"/>
              <a:t>Impresión</a:t>
            </a:r>
            <a:r>
              <a:rPr lang="en-US" dirty="0"/>
              <a:t> 3D?</a:t>
            </a:r>
            <a:endParaRPr dirty="0"/>
          </a:p>
        </p:txBody>
      </p:sp>
      <p:sp>
        <p:nvSpPr>
          <p:cNvPr id="1122" name="Google Shape;1122;p48"/>
          <p:cNvSpPr txBox="1">
            <a:spLocks noGrp="1"/>
          </p:cNvSpPr>
          <p:nvPr>
            <p:ph type="subTitle" idx="3"/>
          </p:nvPr>
        </p:nvSpPr>
        <p:spPr>
          <a:xfrm>
            <a:off x="1719999" y="3151918"/>
            <a:ext cx="2528202" cy="1796095"/>
          </a:xfrm>
          <a:prstGeom prst="rect">
            <a:avLst/>
          </a:prstGeom>
        </p:spPr>
        <p:txBody>
          <a:bodyPr spcFirstLastPara="1" wrap="square" lIns="91425" tIns="91425" rIns="91425" bIns="91425" anchor="t" anchorCtr="0">
            <a:noAutofit/>
          </a:bodyPr>
          <a:lstStyle/>
          <a:p>
            <a:pPr marL="0" lvl="0" indent="0"/>
            <a:r>
              <a:rPr lang="es-ES" dirty="0"/>
              <a:t>La impresión 3D es el proceso de construcción de objetos mediante la creación de capas sucesivas de un material. Crea objetos agregando material capa por capa hasta su finalización.</a:t>
            </a:r>
            <a:endParaRPr dirty="0"/>
          </a:p>
        </p:txBody>
      </p:sp>
      <p:sp>
        <p:nvSpPr>
          <p:cNvPr id="1123" name="Google Shape;1123;p48"/>
          <p:cNvSpPr txBox="1">
            <a:spLocks noGrp="1"/>
          </p:cNvSpPr>
          <p:nvPr>
            <p:ph type="subTitle" idx="4"/>
          </p:nvPr>
        </p:nvSpPr>
        <p:spPr>
          <a:xfrm>
            <a:off x="4160873" y="3110592"/>
            <a:ext cx="3742661" cy="1034700"/>
          </a:xfrm>
          <a:prstGeom prst="rect">
            <a:avLst/>
          </a:prstGeom>
        </p:spPr>
        <p:txBody>
          <a:bodyPr spcFirstLastPara="1" wrap="square" lIns="91425" tIns="91425" rIns="91425" bIns="91425" anchor="t" anchorCtr="0">
            <a:noAutofit/>
          </a:bodyPr>
          <a:lstStyle/>
          <a:p>
            <a:pPr indent="-11113"/>
            <a:r>
              <a:rPr lang="es-ES" dirty="0"/>
              <a:t>Piensa en cómo se construye una casa con ladrillos. La impresión 3D construye objetos de manera similar, comenzando con piezas muy pequeñas de material y combinándolas, capa por capa, para formar un producto terminado más grande.</a:t>
            </a:r>
          </a:p>
        </p:txBody>
      </p:sp>
      <p:sp>
        <p:nvSpPr>
          <p:cNvPr id="1124" name="Google Shape;1124;p48"/>
          <p:cNvSpPr/>
          <p:nvPr/>
        </p:nvSpPr>
        <p:spPr>
          <a:xfrm>
            <a:off x="2426449" y="1461375"/>
            <a:ext cx="1245900" cy="1245900"/>
          </a:xfrm>
          <a:prstGeom prst="ellipse">
            <a:avLst/>
          </a:prstGeom>
          <a:noFill/>
          <a:ln w="19050" cap="flat" cmpd="sng">
            <a:solidFill>
              <a:srgbClr val="FF7210"/>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8"/>
          <p:cNvSpPr/>
          <p:nvPr/>
        </p:nvSpPr>
        <p:spPr>
          <a:xfrm>
            <a:off x="5536888" y="1461375"/>
            <a:ext cx="1245900" cy="1245900"/>
          </a:xfrm>
          <a:prstGeom prst="ellipse">
            <a:avLst/>
          </a:prstGeom>
          <a:noFill/>
          <a:ln w="19050" cap="flat" cmpd="sng">
            <a:solidFill>
              <a:srgbClr val="FF7210"/>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8"/>
          <p:cNvSpPr/>
          <p:nvPr/>
        </p:nvSpPr>
        <p:spPr>
          <a:xfrm>
            <a:off x="2894863" y="1906019"/>
            <a:ext cx="309071" cy="356611"/>
          </a:xfrm>
          <a:custGeom>
            <a:avLst/>
            <a:gdLst/>
            <a:ahLst/>
            <a:cxnLst/>
            <a:rect l="l" t="t" r="r" b="b"/>
            <a:pathLst>
              <a:path w="11059" h="12666" extrusionOk="0">
                <a:moveTo>
                  <a:pt x="4285" y="789"/>
                </a:moveTo>
                <a:cubicBezTo>
                  <a:pt x="4758" y="789"/>
                  <a:pt x="5136" y="1135"/>
                  <a:pt x="5136" y="1608"/>
                </a:cubicBezTo>
                <a:lnTo>
                  <a:pt x="5136" y="4128"/>
                </a:lnTo>
                <a:cubicBezTo>
                  <a:pt x="4190" y="4317"/>
                  <a:pt x="3466" y="5168"/>
                  <a:pt x="3466" y="6144"/>
                </a:cubicBezTo>
                <a:cubicBezTo>
                  <a:pt x="3466" y="6365"/>
                  <a:pt x="3655" y="6585"/>
                  <a:pt x="3907" y="6585"/>
                </a:cubicBezTo>
                <a:cubicBezTo>
                  <a:pt x="4127" y="6585"/>
                  <a:pt x="4285" y="6365"/>
                  <a:pt x="4285" y="6144"/>
                </a:cubicBezTo>
                <a:cubicBezTo>
                  <a:pt x="4285" y="5577"/>
                  <a:pt x="4663" y="5168"/>
                  <a:pt x="5136" y="4947"/>
                </a:cubicBezTo>
                <a:lnTo>
                  <a:pt x="5136" y="8192"/>
                </a:lnTo>
                <a:cubicBezTo>
                  <a:pt x="5136" y="8665"/>
                  <a:pt x="4758" y="9011"/>
                  <a:pt x="4285" y="9011"/>
                </a:cubicBezTo>
                <a:cubicBezTo>
                  <a:pt x="3938" y="9011"/>
                  <a:pt x="3592" y="8791"/>
                  <a:pt x="3497" y="8381"/>
                </a:cubicBezTo>
                <a:cubicBezTo>
                  <a:pt x="3434" y="8318"/>
                  <a:pt x="3277" y="8192"/>
                  <a:pt x="3119" y="8192"/>
                </a:cubicBezTo>
                <a:cubicBezTo>
                  <a:pt x="2962" y="8192"/>
                  <a:pt x="2899" y="8255"/>
                  <a:pt x="2647" y="8255"/>
                </a:cubicBezTo>
                <a:cubicBezTo>
                  <a:pt x="1544" y="8255"/>
                  <a:pt x="1544" y="6617"/>
                  <a:pt x="2647" y="6617"/>
                </a:cubicBezTo>
                <a:cubicBezTo>
                  <a:pt x="2867" y="6617"/>
                  <a:pt x="3025" y="6428"/>
                  <a:pt x="3025" y="6176"/>
                </a:cubicBezTo>
                <a:cubicBezTo>
                  <a:pt x="3025" y="5955"/>
                  <a:pt x="2836" y="5735"/>
                  <a:pt x="2647" y="5735"/>
                </a:cubicBezTo>
                <a:cubicBezTo>
                  <a:pt x="2080" y="5735"/>
                  <a:pt x="1607" y="6018"/>
                  <a:pt x="1292" y="6428"/>
                </a:cubicBezTo>
                <a:cubicBezTo>
                  <a:pt x="1103" y="6270"/>
                  <a:pt x="977" y="6018"/>
                  <a:pt x="977" y="5735"/>
                </a:cubicBezTo>
                <a:cubicBezTo>
                  <a:pt x="977" y="5483"/>
                  <a:pt x="1103" y="5325"/>
                  <a:pt x="1166" y="5199"/>
                </a:cubicBezTo>
                <a:cubicBezTo>
                  <a:pt x="1323" y="5042"/>
                  <a:pt x="1323" y="4790"/>
                  <a:pt x="1166" y="4632"/>
                </a:cubicBezTo>
                <a:cubicBezTo>
                  <a:pt x="662" y="4097"/>
                  <a:pt x="1103" y="3277"/>
                  <a:pt x="1828" y="3277"/>
                </a:cubicBezTo>
                <a:cubicBezTo>
                  <a:pt x="2048" y="3277"/>
                  <a:pt x="2237" y="3340"/>
                  <a:pt x="2395" y="3498"/>
                </a:cubicBezTo>
                <a:cubicBezTo>
                  <a:pt x="2473" y="3577"/>
                  <a:pt x="2584" y="3616"/>
                  <a:pt x="2694" y="3616"/>
                </a:cubicBezTo>
                <a:cubicBezTo>
                  <a:pt x="2804" y="3616"/>
                  <a:pt x="2914" y="3577"/>
                  <a:pt x="2993" y="3498"/>
                </a:cubicBezTo>
                <a:cubicBezTo>
                  <a:pt x="3151" y="3340"/>
                  <a:pt x="3151" y="3057"/>
                  <a:pt x="2993" y="2899"/>
                </a:cubicBezTo>
                <a:cubicBezTo>
                  <a:pt x="2678" y="2584"/>
                  <a:pt x="2269" y="2427"/>
                  <a:pt x="1828" y="2427"/>
                </a:cubicBezTo>
                <a:cubicBezTo>
                  <a:pt x="1828" y="1954"/>
                  <a:pt x="2174" y="1608"/>
                  <a:pt x="2647" y="1608"/>
                </a:cubicBezTo>
                <a:cubicBezTo>
                  <a:pt x="2773" y="1608"/>
                  <a:pt x="2836" y="1639"/>
                  <a:pt x="2962" y="1702"/>
                </a:cubicBezTo>
                <a:cubicBezTo>
                  <a:pt x="3000" y="1713"/>
                  <a:pt x="3040" y="1718"/>
                  <a:pt x="3079" y="1718"/>
                </a:cubicBezTo>
                <a:cubicBezTo>
                  <a:pt x="3264" y="1718"/>
                  <a:pt x="3445" y="1601"/>
                  <a:pt x="3497" y="1419"/>
                </a:cubicBezTo>
                <a:cubicBezTo>
                  <a:pt x="3592" y="1072"/>
                  <a:pt x="3938" y="789"/>
                  <a:pt x="4285" y="789"/>
                </a:cubicBezTo>
                <a:close/>
                <a:moveTo>
                  <a:pt x="6711" y="915"/>
                </a:moveTo>
                <a:cubicBezTo>
                  <a:pt x="7057" y="915"/>
                  <a:pt x="7404" y="1135"/>
                  <a:pt x="7498" y="1545"/>
                </a:cubicBezTo>
                <a:cubicBezTo>
                  <a:pt x="7547" y="1715"/>
                  <a:pt x="7708" y="1828"/>
                  <a:pt x="7880" y="1828"/>
                </a:cubicBezTo>
                <a:cubicBezTo>
                  <a:pt x="7931" y="1828"/>
                  <a:pt x="7983" y="1818"/>
                  <a:pt x="8034" y="1797"/>
                </a:cubicBezTo>
                <a:cubicBezTo>
                  <a:pt x="8160" y="1765"/>
                  <a:pt x="8223" y="1734"/>
                  <a:pt x="8349" y="1734"/>
                </a:cubicBezTo>
                <a:cubicBezTo>
                  <a:pt x="8822" y="1734"/>
                  <a:pt x="9168" y="2080"/>
                  <a:pt x="9168" y="2553"/>
                </a:cubicBezTo>
                <a:cubicBezTo>
                  <a:pt x="8759" y="2553"/>
                  <a:pt x="8318" y="2710"/>
                  <a:pt x="8003" y="3025"/>
                </a:cubicBezTo>
                <a:cubicBezTo>
                  <a:pt x="7845" y="3183"/>
                  <a:pt x="7845" y="3467"/>
                  <a:pt x="8003" y="3624"/>
                </a:cubicBezTo>
                <a:cubicBezTo>
                  <a:pt x="8081" y="3703"/>
                  <a:pt x="8192" y="3742"/>
                  <a:pt x="8302" y="3742"/>
                </a:cubicBezTo>
                <a:cubicBezTo>
                  <a:pt x="8412" y="3742"/>
                  <a:pt x="8522" y="3703"/>
                  <a:pt x="8601" y="3624"/>
                </a:cubicBezTo>
                <a:cubicBezTo>
                  <a:pt x="8759" y="3467"/>
                  <a:pt x="8948" y="3372"/>
                  <a:pt x="9168" y="3372"/>
                </a:cubicBezTo>
                <a:cubicBezTo>
                  <a:pt x="9893" y="3372"/>
                  <a:pt x="10271" y="4191"/>
                  <a:pt x="9798" y="4758"/>
                </a:cubicBezTo>
                <a:cubicBezTo>
                  <a:pt x="9735" y="4853"/>
                  <a:pt x="9735" y="5073"/>
                  <a:pt x="9830" y="5231"/>
                </a:cubicBezTo>
                <a:cubicBezTo>
                  <a:pt x="9956" y="5357"/>
                  <a:pt x="10050" y="5514"/>
                  <a:pt x="10050" y="5798"/>
                </a:cubicBezTo>
                <a:cubicBezTo>
                  <a:pt x="10050" y="6050"/>
                  <a:pt x="9924" y="6302"/>
                  <a:pt x="9735" y="6459"/>
                </a:cubicBezTo>
                <a:cubicBezTo>
                  <a:pt x="9420" y="6050"/>
                  <a:pt x="8948" y="5798"/>
                  <a:pt x="8381" y="5798"/>
                </a:cubicBezTo>
                <a:cubicBezTo>
                  <a:pt x="8160" y="5798"/>
                  <a:pt x="8003" y="5987"/>
                  <a:pt x="8003" y="6207"/>
                </a:cubicBezTo>
                <a:cubicBezTo>
                  <a:pt x="8003" y="6459"/>
                  <a:pt x="8192" y="6648"/>
                  <a:pt x="8381" y="6648"/>
                </a:cubicBezTo>
                <a:cubicBezTo>
                  <a:pt x="9483" y="6648"/>
                  <a:pt x="9483" y="8318"/>
                  <a:pt x="8381" y="8318"/>
                </a:cubicBezTo>
                <a:cubicBezTo>
                  <a:pt x="8255" y="8318"/>
                  <a:pt x="8192" y="8255"/>
                  <a:pt x="8066" y="8224"/>
                </a:cubicBezTo>
                <a:cubicBezTo>
                  <a:pt x="8021" y="8211"/>
                  <a:pt x="7976" y="8205"/>
                  <a:pt x="7931" y="8205"/>
                </a:cubicBezTo>
                <a:cubicBezTo>
                  <a:pt x="7752" y="8205"/>
                  <a:pt x="7580" y="8306"/>
                  <a:pt x="7530" y="8507"/>
                </a:cubicBezTo>
                <a:cubicBezTo>
                  <a:pt x="7435" y="8854"/>
                  <a:pt x="7089" y="9137"/>
                  <a:pt x="6742" y="9137"/>
                </a:cubicBezTo>
                <a:cubicBezTo>
                  <a:pt x="6270" y="9137"/>
                  <a:pt x="5892" y="8759"/>
                  <a:pt x="5892" y="8318"/>
                </a:cubicBezTo>
                <a:lnTo>
                  <a:pt x="5892" y="5073"/>
                </a:lnTo>
                <a:cubicBezTo>
                  <a:pt x="6364" y="5231"/>
                  <a:pt x="6742" y="5703"/>
                  <a:pt x="6742" y="6270"/>
                </a:cubicBezTo>
                <a:cubicBezTo>
                  <a:pt x="6742" y="6491"/>
                  <a:pt x="6931" y="6680"/>
                  <a:pt x="7120" y="6680"/>
                </a:cubicBezTo>
                <a:cubicBezTo>
                  <a:pt x="7341" y="6680"/>
                  <a:pt x="7530" y="6491"/>
                  <a:pt x="7530" y="6270"/>
                </a:cubicBezTo>
                <a:cubicBezTo>
                  <a:pt x="7530" y="5262"/>
                  <a:pt x="6805" y="4412"/>
                  <a:pt x="5860" y="4254"/>
                </a:cubicBezTo>
                <a:lnTo>
                  <a:pt x="5860" y="1734"/>
                </a:lnTo>
                <a:cubicBezTo>
                  <a:pt x="5860" y="1261"/>
                  <a:pt x="6207" y="915"/>
                  <a:pt x="6711" y="915"/>
                </a:cubicBezTo>
                <a:close/>
                <a:moveTo>
                  <a:pt x="5514" y="9358"/>
                </a:moveTo>
                <a:cubicBezTo>
                  <a:pt x="5829" y="9736"/>
                  <a:pt x="6270" y="9925"/>
                  <a:pt x="6774" y="9925"/>
                </a:cubicBezTo>
                <a:lnTo>
                  <a:pt x="6774" y="10209"/>
                </a:lnTo>
                <a:lnTo>
                  <a:pt x="4285" y="10209"/>
                </a:lnTo>
                <a:lnTo>
                  <a:pt x="4285" y="9925"/>
                </a:lnTo>
                <a:cubicBezTo>
                  <a:pt x="4789" y="9925"/>
                  <a:pt x="5230" y="9673"/>
                  <a:pt x="5514" y="9358"/>
                </a:cubicBezTo>
                <a:close/>
                <a:moveTo>
                  <a:pt x="6648" y="11028"/>
                </a:moveTo>
                <a:cubicBezTo>
                  <a:pt x="6522" y="11500"/>
                  <a:pt x="6049" y="11847"/>
                  <a:pt x="5514" y="11847"/>
                </a:cubicBezTo>
                <a:cubicBezTo>
                  <a:pt x="4978" y="11847"/>
                  <a:pt x="4537" y="11500"/>
                  <a:pt x="4316" y="11028"/>
                </a:cubicBezTo>
                <a:close/>
                <a:moveTo>
                  <a:pt x="4285" y="1"/>
                </a:moveTo>
                <a:cubicBezTo>
                  <a:pt x="3686" y="1"/>
                  <a:pt x="3151" y="316"/>
                  <a:pt x="2867" y="820"/>
                </a:cubicBezTo>
                <a:cubicBezTo>
                  <a:pt x="2796" y="811"/>
                  <a:pt x="2724" y="806"/>
                  <a:pt x="2654" y="806"/>
                </a:cubicBezTo>
                <a:cubicBezTo>
                  <a:pt x="1762" y="806"/>
                  <a:pt x="977" y="1526"/>
                  <a:pt x="977" y="2490"/>
                </a:cubicBezTo>
                <a:lnTo>
                  <a:pt x="977" y="2679"/>
                </a:lnTo>
                <a:cubicBezTo>
                  <a:pt x="851" y="2742"/>
                  <a:pt x="756" y="2836"/>
                  <a:pt x="630" y="2962"/>
                </a:cubicBezTo>
                <a:cubicBezTo>
                  <a:pt x="63" y="3498"/>
                  <a:pt x="0" y="4286"/>
                  <a:pt x="347" y="4947"/>
                </a:cubicBezTo>
                <a:cubicBezTo>
                  <a:pt x="189" y="5199"/>
                  <a:pt x="126" y="5514"/>
                  <a:pt x="126" y="5766"/>
                </a:cubicBezTo>
                <a:cubicBezTo>
                  <a:pt x="126" y="6365"/>
                  <a:pt x="441" y="6932"/>
                  <a:pt x="945" y="7184"/>
                </a:cubicBezTo>
                <a:cubicBezTo>
                  <a:pt x="819" y="8192"/>
                  <a:pt x="1576" y="9043"/>
                  <a:pt x="2584" y="9043"/>
                </a:cubicBezTo>
                <a:lnTo>
                  <a:pt x="2836" y="9043"/>
                </a:lnTo>
                <a:cubicBezTo>
                  <a:pt x="2993" y="9326"/>
                  <a:pt x="3182" y="9515"/>
                  <a:pt x="3434" y="9673"/>
                </a:cubicBezTo>
                <a:lnTo>
                  <a:pt x="3434" y="10587"/>
                </a:lnTo>
                <a:cubicBezTo>
                  <a:pt x="3434" y="11721"/>
                  <a:pt x="4379" y="12666"/>
                  <a:pt x="5514" y="12666"/>
                </a:cubicBezTo>
                <a:cubicBezTo>
                  <a:pt x="6648" y="12666"/>
                  <a:pt x="7593" y="11721"/>
                  <a:pt x="7593" y="10587"/>
                </a:cubicBezTo>
                <a:lnTo>
                  <a:pt x="7593" y="9673"/>
                </a:lnTo>
                <a:cubicBezTo>
                  <a:pt x="7845" y="9515"/>
                  <a:pt x="8066" y="9326"/>
                  <a:pt x="8192" y="9043"/>
                </a:cubicBezTo>
                <a:lnTo>
                  <a:pt x="8444" y="9043"/>
                </a:lnTo>
                <a:cubicBezTo>
                  <a:pt x="9420" y="9043"/>
                  <a:pt x="10208" y="8129"/>
                  <a:pt x="10082" y="7153"/>
                </a:cubicBezTo>
                <a:cubicBezTo>
                  <a:pt x="10586" y="6869"/>
                  <a:pt x="10901" y="6333"/>
                  <a:pt x="10901" y="5735"/>
                </a:cubicBezTo>
                <a:cubicBezTo>
                  <a:pt x="10901" y="5451"/>
                  <a:pt x="10838" y="5136"/>
                  <a:pt x="10680" y="4916"/>
                </a:cubicBezTo>
                <a:cubicBezTo>
                  <a:pt x="11059" y="4317"/>
                  <a:pt x="10933" y="3498"/>
                  <a:pt x="10428" y="2962"/>
                </a:cubicBezTo>
                <a:cubicBezTo>
                  <a:pt x="10302" y="2836"/>
                  <a:pt x="10208" y="2742"/>
                  <a:pt x="10082" y="2679"/>
                </a:cubicBezTo>
                <a:lnTo>
                  <a:pt x="10082" y="2490"/>
                </a:lnTo>
                <a:cubicBezTo>
                  <a:pt x="10082" y="1576"/>
                  <a:pt x="9326" y="820"/>
                  <a:pt x="8444" y="820"/>
                </a:cubicBezTo>
                <a:lnTo>
                  <a:pt x="8192" y="820"/>
                </a:lnTo>
                <a:cubicBezTo>
                  <a:pt x="7908" y="316"/>
                  <a:pt x="7372" y="1"/>
                  <a:pt x="6774" y="1"/>
                </a:cubicBezTo>
                <a:cubicBezTo>
                  <a:pt x="6270" y="1"/>
                  <a:pt x="5829" y="222"/>
                  <a:pt x="5514" y="537"/>
                </a:cubicBezTo>
                <a:cubicBezTo>
                  <a:pt x="5199" y="190"/>
                  <a:pt x="4758" y="1"/>
                  <a:pt x="4285"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8"/>
          <p:cNvSpPr txBox="1">
            <a:spLocks noGrp="1"/>
          </p:cNvSpPr>
          <p:nvPr>
            <p:ph type="subTitle" idx="1"/>
          </p:nvPr>
        </p:nvSpPr>
        <p:spPr>
          <a:xfrm>
            <a:off x="1611750" y="2775167"/>
            <a:ext cx="2744700" cy="369000"/>
          </a:xfrm>
          <a:prstGeom prst="rect">
            <a:avLst/>
          </a:prstGeom>
        </p:spPr>
        <p:txBody>
          <a:bodyPr spcFirstLastPara="1" wrap="square" lIns="91425" tIns="91425" rIns="91425" bIns="91425" anchor="t" anchorCtr="0">
            <a:noAutofit/>
          </a:bodyPr>
          <a:lstStyle/>
          <a:p>
            <a:pPr marL="0" lvl="0" indent="0"/>
            <a:r>
              <a:rPr lang="es-ES" dirty="0"/>
              <a:t>¿Qué es?</a:t>
            </a:r>
            <a:endParaRPr dirty="0"/>
          </a:p>
        </p:txBody>
      </p:sp>
      <p:sp>
        <p:nvSpPr>
          <p:cNvPr id="1131" name="Google Shape;1131;p48"/>
          <p:cNvSpPr txBox="1">
            <a:spLocks noGrp="1"/>
          </p:cNvSpPr>
          <p:nvPr>
            <p:ph type="subTitle" idx="2"/>
          </p:nvPr>
        </p:nvSpPr>
        <p:spPr>
          <a:xfrm>
            <a:off x="4787500" y="2775167"/>
            <a:ext cx="2744700" cy="369000"/>
          </a:xfrm>
          <a:prstGeom prst="rect">
            <a:avLst/>
          </a:prstGeom>
        </p:spPr>
        <p:txBody>
          <a:bodyPr spcFirstLastPara="1" wrap="square" lIns="91425" tIns="91425" rIns="91425" bIns="91425" anchor="t" anchorCtr="0">
            <a:noAutofit/>
          </a:bodyPr>
          <a:lstStyle/>
          <a:p>
            <a:pPr marL="0" lvl="0" indent="0"/>
            <a:r>
              <a:rPr lang="es-ES" dirty="0"/>
              <a:t>Ejemplo</a:t>
            </a:r>
            <a:endParaRPr dirty="0"/>
          </a:p>
        </p:txBody>
      </p:sp>
      <p:grpSp>
        <p:nvGrpSpPr>
          <p:cNvPr id="13" name="Google Shape;12658;p85">
            <a:extLst>
              <a:ext uri="{FF2B5EF4-FFF2-40B4-BE49-F238E27FC236}">
                <a16:creationId xmlns:a16="http://schemas.microsoft.com/office/drawing/2014/main" id="{1B2AD0B7-AFDC-41D9-951D-639F3210FADF}"/>
              </a:ext>
            </a:extLst>
          </p:cNvPr>
          <p:cNvGrpSpPr/>
          <p:nvPr/>
        </p:nvGrpSpPr>
        <p:grpSpPr>
          <a:xfrm>
            <a:off x="5987527" y="1914222"/>
            <a:ext cx="344622" cy="340204"/>
            <a:chOff x="6238300" y="1426975"/>
            <a:chExt cx="489450" cy="483175"/>
          </a:xfrm>
          <a:solidFill>
            <a:srgbClr val="FF7210"/>
          </a:solidFill>
        </p:grpSpPr>
        <p:sp>
          <p:nvSpPr>
            <p:cNvPr id="14" name="Google Shape;12659;p85">
              <a:extLst>
                <a:ext uri="{FF2B5EF4-FFF2-40B4-BE49-F238E27FC236}">
                  <a16:creationId xmlns:a16="http://schemas.microsoft.com/office/drawing/2014/main" id="{F63C0794-9A09-4D19-8CD9-04C249259ABC}"/>
                </a:ext>
              </a:extLst>
            </p:cNvPr>
            <p:cNvSpPr/>
            <p:nvPr/>
          </p:nvSpPr>
          <p:spPr>
            <a:xfrm>
              <a:off x="6238300" y="1426975"/>
              <a:ext cx="489450" cy="483175"/>
            </a:xfrm>
            <a:custGeom>
              <a:avLst/>
              <a:gdLst/>
              <a:ahLst/>
              <a:cxnLst/>
              <a:rect l="l" t="t" r="r" b="b"/>
              <a:pathLst>
                <a:path w="19578" h="19327" extrusionOk="0">
                  <a:moveTo>
                    <a:pt x="16109" y="2267"/>
                  </a:moveTo>
                  <a:lnTo>
                    <a:pt x="16109" y="4803"/>
                  </a:lnTo>
                  <a:lnTo>
                    <a:pt x="14977" y="3831"/>
                  </a:lnTo>
                  <a:lnTo>
                    <a:pt x="14977" y="2267"/>
                  </a:lnTo>
                  <a:close/>
                  <a:moveTo>
                    <a:pt x="9880" y="1135"/>
                  </a:moveTo>
                  <a:cubicBezTo>
                    <a:pt x="10011" y="1135"/>
                    <a:pt x="10142" y="1181"/>
                    <a:pt x="10248" y="1274"/>
                  </a:cubicBezTo>
                  <a:lnTo>
                    <a:pt x="18174" y="8067"/>
                  </a:lnTo>
                  <a:cubicBezTo>
                    <a:pt x="18413" y="8270"/>
                    <a:pt x="18440" y="8626"/>
                    <a:pt x="18238" y="8864"/>
                  </a:cubicBezTo>
                  <a:lnTo>
                    <a:pt x="18238" y="8861"/>
                  </a:lnTo>
                  <a:cubicBezTo>
                    <a:pt x="18129" y="8988"/>
                    <a:pt x="17972" y="9061"/>
                    <a:pt x="17809" y="9061"/>
                  </a:cubicBezTo>
                  <a:cubicBezTo>
                    <a:pt x="17673" y="9061"/>
                    <a:pt x="17540" y="9012"/>
                    <a:pt x="17440" y="8925"/>
                  </a:cubicBezTo>
                  <a:lnTo>
                    <a:pt x="10251" y="2762"/>
                  </a:lnTo>
                  <a:cubicBezTo>
                    <a:pt x="10145" y="2672"/>
                    <a:pt x="10014" y="2626"/>
                    <a:pt x="9883" y="2626"/>
                  </a:cubicBezTo>
                  <a:cubicBezTo>
                    <a:pt x="9751" y="2626"/>
                    <a:pt x="9620" y="2672"/>
                    <a:pt x="9514" y="2762"/>
                  </a:cubicBezTo>
                  <a:lnTo>
                    <a:pt x="2687" y="8553"/>
                  </a:lnTo>
                  <a:cubicBezTo>
                    <a:pt x="2657" y="8575"/>
                    <a:pt x="2633" y="8596"/>
                    <a:pt x="2609" y="8623"/>
                  </a:cubicBezTo>
                  <a:lnTo>
                    <a:pt x="2250" y="8925"/>
                  </a:lnTo>
                  <a:cubicBezTo>
                    <a:pt x="2142" y="9016"/>
                    <a:pt x="2012" y="9060"/>
                    <a:pt x="1882" y="9060"/>
                  </a:cubicBezTo>
                  <a:cubicBezTo>
                    <a:pt x="1723" y="9060"/>
                    <a:pt x="1565" y="8994"/>
                    <a:pt x="1452" y="8864"/>
                  </a:cubicBezTo>
                  <a:cubicBezTo>
                    <a:pt x="1250" y="8629"/>
                    <a:pt x="1274" y="8273"/>
                    <a:pt x="1510" y="8067"/>
                  </a:cubicBezTo>
                  <a:lnTo>
                    <a:pt x="9511" y="1274"/>
                  </a:lnTo>
                  <a:cubicBezTo>
                    <a:pt x="9617" y="1181"/>
                    <a:pt x="9748" y="1135"/>
                    <a:pt x="9880" y="1135"/>
                  </a:cubicBezTo>
                  <a:close/>
                  <a:moveTo>
                    <a:pt x="12147" y="13665"/>
                  </a:moveTo>
                  <a:lnTo>
                    <a:pt x="12147" y="18195"/>
                  </a:lnTo>
                  <a:lnTo>
                    <a:pt x="7543" y="18195"/>
                  </a:lnTo>
                  <a:lnTo>
                    <a:pt x="7543" y="13665"/>
                  </a:lnTo>
                  <a:close/>
                  <a:moveTo>
                    <a:pt x="9883" y="3937"/>
                  </a:moveTo>
                  <a:lnTo>
                    <a:pt x="16109" y="9275"/>
                  </a:lnTo>
                  <a:lnTo>
                    <a:pt x="16109" y="18195"/>
                  </a:lnTo>
                  <a:lnTo>
                    <a:pt x="13280" y="18195"/>
                  </a:lnTo>
                  <a:lnTo>
                    <a:pt x="13280" y="13101"/>
                  </a:lnTo>
                  <a:cubicBezTo>
                    <a:pt x="13280" y="12787"/>
                    <a:pt x="13026" y="12533"/>
                    <a:pt x="12712" y="12533"/>
                  </a:cubicBezTo>
                  <a:lnTo>
                    <a:pt x="6975" y="12533"/>
                  </a:lnTo>
                  <a:cubicBezTo>
                    <a:pt x="6661" y="12533"/>
                    <a:pt x="6410" y="12787"/>
                    <a:pt x="6410" y="13101"/>
                  </a:cubicBezTo>
                  <a:lnTo>
                    <a:pt x="6410" y="18195"/>
                  </a:lnTo>
                  <a:lnTo>
                    <a:pt x="3578" y="18195"/>
                  </a:lnTo>
                  <a:lnTo>
                    <a:pt x="3578" y="9281"/>
                  </a:lnTo>
                  <a:lnTo>
                    <a:pt x="9883" y="3937"/>
                  </a:lnTo>
                  <a:close/>
                  <a:moveTo>
                    <a:pt x="9883" y="0"/>
                  </a:moveTo>
                  <a:cubicBezTo>
                    <a:pt x="9489" y="0"/>
                    <a:pt x="9095" y="137"/>
                    <a:pt x="8778" y="410"/>
                  </a:cubicBezTo>
                  <a:lnTo>
                    <a:pt x="773" y="7204"/>
                  </a:lnTo>
                  <a:cubicBezTo>
                    <a:pt x="154" y="7738"/>
                    <a:pt x="0" y="8635"/>
                    <a:pt x="411" y="9345"/>
                  </a:cubicBezTo>
                  <a:cubicBezTo>
                    <a:pt x="720" y="9881"/>
                    <a:pt x="1289" y="10193"/>
                    <a:pt x="1882" y="10193"/>
                  </a:cubicBezTo>
                  <a:cubicBezTo>
                    <a:pt x="2070" y="10193"/>
                    <a:pt x="2261" y="10162"/>
                    <a:pt x="2446" y="10096"/>
                  </a:cubicBezTo>
                  <a:lnTo>
                    <a:pt x="2446" y="18762"/>
                  </a:lnTo>
                  <a:cubicBezTo>
                    <a:pt x="2446" y="19073"/>
                    <a:pt x="2699" y="19327"/>
                    <a:pt x="3010" y="19327"/>
                  </a:cubicBezTo>
                  <a:lnTo>
                    <a:pt x="16673" y="19327"/>
                  </a:lnTo>
                  <a:cubicBezTo>
                    <a:pt x="16987" y="19327"/>
                    <a:pt x="17241" y="19073"/>
                    <a:pt x="17241" y="18762"/>
                  </a:cubicBezTo>
                  <a:lnTo>
                    <a:pt x="17241" y="10096"/>
                  </a:lnTo>
                  <a:cubicBezTo>
                    <a:pt x="17431" y="10163"/>
                    <a:pt x="17623" y="10195"/>
                    <a:pt x="17809" y="10195"/>
                  </a:cubicBezTo>
                  <a:cubicBezTo>
                    <a:pt x="18756" y="10195"/>
                    <a:pt x="19578" y="9388"/>
                    <a:pt x="19500" y="8363"/>
                  </a:cubicBezTo>
                  <a:cubicBezTo>
                    <a:pt x="19466" y="7913"/>
                    <a:pt x="19255" y="7497"/>
                    <a:pt x="18914" y="7204"/>
                  </a:cubicBezTo>
                  <a:lnTo>
                    <a:pt x="17241" y="5770"/>
                  </a:lnTo>
                  <a:lnTo>
                    <a:pt x="17241" y="1702"/>
                  </a:lnTo>
                  <a:cubicBezTo>
                    <a:pt x="17241" y="1388"/>
                    <a:pt x="16987" y="1135"/>
                    <a:pt x="16676" y="1135"/>
                  </a:cubicBezTo>
                  <a:lnTo>
                    <a:pt x="14412" y="1135"/>
                  </a:lnTo>
                  <a:cubicBezTo>
                    <a:pt x="14098" y="1135"/>
                    <a:pt x="13844" y="1388"/>
                    <a:pt x="13844" y="1702"/>
                  </a:cubicBezTo>
                  <a:lnTo>
                    <a:pt x="13844" y="2862"/>
                  </a:lnTo>
                  <a:lnTo>
                    <a:pt x="10988" y="410"/>
                  </a:lnTo>
                  <a:cubicBezTo>
                    <a:pt x="10671" y="137"/>
                    <a:pt x="10277" y="0"/>
                    <a:pt x="988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5" name="Google Shape;12660;p85">
              <a:extLst>
                <a:ext uri="{FF2B5EF4-FFF2-40B4-BE49-F238E27FC236}">
                  <a16:creationId xmlns:a16="http://schemas.microsoft.com/office/drawing/2014/main" id="{D17A210E-8695-4C99-A46B-5A35543C6174}"/>
                </a:ext>
              </a:extLst>
            </p:cNvPr>
            <p:cNvSpPr/>
            <p:nvPr/>
          </p:nvSpPr>
          <p:spPr>
            <a:xfrm>
              <a:off x="6426850" y="1596875"/>
              <a:ext cx="115150" cy="113250"/>
            </a:xfrm>
            <a:custGeom>
              <a:avLst/>
              <a:gdLst/>
              <a:ahLst/>
              <a:cxnLst/>
              <a:rect l="l" t="t" r="r" b="b"/>
              <a:pathLst>
                <a:path w="4606" h="4530" extrusionOk="0">
                  <a:moveTo>
                    <a:pt x="3473" y="1132"/>
                  </a:moveTo>
                  <a:lnTo>
                    <a:pt x="3473" y="3397"/>
                  </a:lnTo>
                  <a:lnTo>
                    <a:pt x="1133" y="3397"/>
                  </a:lnTo>
                  <a:lnTo>
                    <a:pt x="1133" y="1132"/>
                  </a:lnTo>
                  <a:close/>
                  <a:moveTo>
                    <a:pt x="565" y="0"/>
                  </a:moveTo>
                  <a:cubicBezTo>
                    <a:pt x="251" y="0"/>
                    <a:pt x="1" y="254"/>
                    <a:pt x="1" y="568"/>
                  </a:cubicBezTo>
                  <a:lnTo>
                    <a:pt x="1" y="3965"/>
                  </a:lnTo>
                  <a:cubicBezTo>
                    <a:pt x="1" y="4276"/>
                    <a:pt x="251" y="4529"/>
                    <a:pt x="565" y="4529"/>
                  </a:cubicBezTo>
                  <a:lnTo>
                    <a:pt x="4038" y="4529"/>
                  </a:lnTo>
                  <a:cubicBezTo>
                    <a:pt x="4352" y="4529"/>
                    <a:pt x="4605" y="4276"/>
                    <a:pt x="4605" y="3965"/>
                  </a:cubicBezTo>
                  <a:lnTo>
                    <a:pt x="4605" y="568"/>
                  </a:lnTo>
                  <a:cubicBezTo>
                    <a:pt x="4605" y="254"/>
                    <a:pt x="4352" y="0"/>
                    <a:pt x="403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6" name="Google Shape;12661;p85">
              <a:extLst>
                <a:ext uri="{FF2B5EF4-FFF2-40B4-BE49-F238E27FC236}">
                  <a16:creationId xmlns:a16="http://schemas.microsoft.com/office/drawing/2014/main" id="{40BA0F82-8AD1-4024-935E-638DAF71AD16}"/>
                </a:ext>
              </a:extLst>
            </p:cNvPr>
            <p:cNvSpPr/>
            <p:nvPr/>
          </p:nvSpPr>
          <p:spPr>
            <a:xfrm>
              <a:off x="6485350" y="1796900"/>
              <a:ext cx="28325" cy="28325"/>
            </a:xfrm>
            <a:custGeom>
              <a:avLst/>
              <a:gdLst/>
              <a:ahLst/>
              <a:cxnLst/>
              <a:rect l="l" t="t" r="r" b="b"/>
              <a:pathLst>
                <a:path w="1133" h="1133" extrusionOk="0">
                  <a:moveTo>
                    <a:pt x="565" y="1"/>
                  </a:moveTo>
                  <a:cubicBezTo>
                    <a:pt x="251" y="1"/>
                    <a:pt x="1" y="254"/>
                    <a:pt x="1" y="568"/>
                  </a:cubicBezTo>
                  <a:cubicBezTo>
                    <a:pt x="1" y="879"/>
                    <a:pt x="251" y="1133"/>
                    <a:pt x="565" y="1133"/>
                  </a:cubicBezTo>
                  <a:cubicBezTo>
                    <a:pt x="879" y="1133"/>
                    <a:pt x="1133" y="879"/>
                    <a:pt x="1133" y="568"/>
                  </a:cubicBezTo>
                  <a:cubicBezTo>
                    <a:pt x="1133" y="254"/>
                    <a:pt x="879" y="1"/>
                    <a:pt x="5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Tree>
    <p:extLst>
      <p:ext uri="{BB962C8B-B14F-4D97-AF65-F5344CB8AC3E}">
        <p14:creationId xmlns:p14="http://schemas.microsoft.com/office/powerpoint/2010/main" val="18822327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654"/>
        <p:cNvGrpSpPr/>
        <p:nvPr/>
      </p:nvGrpSpPr>
      <p:grpSpPr>
        <a:xfrm>
          <a:off x="0" y="0"/>
          <a:ext cx="0" cy="0"/>
          <a:chOff x="0" y="0"/>
          <a:chExt cx="0" cy="0"/>
        </a:xfrm>
      </p:grpSpPr>
      <p:sp>
        <p:nvSpPr>
          <p:cNvPr id="3655" name="Google Shape;3655;p61"/>
          <p:cNvSpPr txBox="1">
            <a:spLocks noGrp="1"/>
          </p:cNvSpPr>
          <p:nvPr>
            <p:ph type="title"/>
          </p:nvPr>
        </p:nvSpPr>
        <p:spPr>
          <a:xfrm>
            <a:off x="1074506" y="510901"/>
            <a:ext cx="6995700" cy="56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ES" dirty="0"/>
              <a:t>Comparativa MEX vs VP y PBF</a:t>
            </a:r>
            <a:endParaRPr dirty="0">
              <a:latin typeface="Roboto"/>
              <a:ea typeface="Roboto"/>
              <a:cs typeface="Roboto"/>
              <a:sym typeface="Roboto"/>
            </a:endParaRPr>
          </a:p>
        </p:txBody>
      </p:sp>
      <p:sp>
        <p:nvSpPr>
          <p:cNvPr id="3656" name="Google Shape;3656;p61"/>
          <p:cNvSpPr/>
          <p:nvPr/>
        </p:nvSpPr>
        <p:spPr>
          <a:xfrm>
            <a:off x="1650214" y="1491631"/>
            <a:ext cx="5564541" cy="2877537"/>
          </a:xfrm>
          <a:prstGeom prst="roundRect">
            <a:avLst>
              <a:gd name="adj" fmla="val 16667"/>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61"/>
          <p:cNvSpPr/>
          <p:nvPr/>
        </p:nvSpPr>
        <p:spPr>
          <a:xfrm>
            <a:off x="1527739" y="1376606"/>
            <a:ext cx="5564541" cy="2877537"/>
          </a:xfrm>
          <a:prstGeom prst="roundRect">
            <a:avLst>
              <a:gd name="adj" fmla="val 16667"/>
            </a:avLst>
          </a:prstGeom>
          <a:solidFill>
            <a:srgbClr val="F0F7E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3658" name="Google Shape;3658;p61"/>
          <p:cNvGraphicFramePr/>
          <p:nvPr>
            <p:extLst>
              <p:ext uri="{D42A27DB-BD31-4B8C-83A1-F6EECF244321}">
                <p14:modId xmlns:p14="http://schemas.microsoft.com/office/powerpoint/2010/main" val="1880211011"/>
              </p:ext>
            </p:extLst>
          </p:nvPr>
        </p:nvGraphicFramePr>
        <p:xfrm>
          <a:off x="1907704" y="1491630"/>
          <a:ext cx="4855046" cy="2708896"/>
        </p:xfrm>
        <a:graphic>
          <a:graphicData uri="http://schemas.openxmlformats.org/drawingml/2006/table">
            <a:tbl>
              <a:tblPr>
                <a:noFill/>
                <a:tableStyleId>{CC153E04-9E27-44B1-9A26-C33CE457BB0D}</a:tableStyleId>
              </a:tblPr>
              <a:tblGrid>
                <a:gridCol w="1373198">
                  <a:extLst>
                    <a:ext uri="{9D8B030D-6E8A-4147-A177-3AD203B41FA5}">
                      <a16:colId xmlns:a16="http://schemas.microsoft.com/office/drawing/2014/main" val="20000"/>
                    </a:ext>
                  </a:extLst>
                </a:gridCol>
                <a:gridCol w="1244558">
                  <a:extLst>
                    <a:ext uri="{9D8B030D-6E8A-4147-A177-3AD203B41FA5}">
                      <a16:colId xmlns:a16="http://schemas.microsoft.com/office/drawing/2014/main" val="20001"/>
                    </a:ext>
                  </a:extLst>
                </a:gridCol>
                <a:gridCol w="1192264">
                  <a:extLst>
                    <a:ext uri="{9D8B030D-6E8A-4147-A177-3AD203B41FA5}">
                      <a16:colId xmlns:a16="http://schemas.microsoft.com/office/drawing/2014/main" val="20002"/>
                    </a:ext>
                  </a:extLst>
                </a:gridCol>
                <a:gridCol w="1045026">
                  <a:extLst>
                    <a:ext uri="{9D8B030D-6E8A-4147-A177-3AD203B41FA5}">
                      <a16:colId xmlns:a16="http://schemas.microsoft.com/office/drawing/2014/main" val="20003"/>
                    </a:ext>
                  </a:extLst>
                </a:gridCol>
              </a:tblGrid>
              <a:tr h="556675">
                <a:tc>
                  <a:txBody>
                    <a:bodyPr/>
                    <a:lstStyle/>
                    <a:p>
                      <a:pPr marL="0" marR="0" lvl="0" indent="0" algn="l" rtl="0">
                        <a:lnSpc>
                          <a:spcPct val="100000"/>
                        </a:lnSpc>
                        <a:spcBef>
                          <a:spcPts val="0"/>
                        </a:spcBef>
                        <a:spcAft>
                          <a:spcPts val="0"/>
                        </a:spcAft>
                        <a:buNone/>
                      </a:pPr>
                      <a:endParaRPr sz="1000" u="none" strike="noStrike" cap="none">
                        <a:solidFill>
                          <a:schemeClr val="dk2"/>
                        </a:solidFill>
                        <a:latin typeface="Muli"/>
                        <a:ea typeface="Muli"/>
                        <a:cs typeface="Muli"/>
                        <a:sym typeface="Muli"/>
                      </a:endParaRPr>
                    </a:p>
                  </a:txBody>
                  <a:tcPr marL="0" marR="0" marT="0" marB="0">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000" b="1" strike="noStrike" cap="none" dirty="0">
                          <a:solidFill>
                            <a:schemeClr val="dk2"/>
                          </a:solidFill>
                          <a:latin typeface="Muli"/>
                          <a:ea typeface="Muli"/>
                          <a:cs typeface="Muli"/>
                          <a:sym typeface="Muli"/>
                        </a:rPr>
                        <a:t>MEX</a:t>
                      </a:r>
                      <a:endParaRPr sz="1000" b="1" strike="noStrike" cap="none" dirty="0">
                        <a:solidFill>
                          <a:schemeClr val="dk2"/>
                        </a:solidFill>
                        <a:latin typeface="Muli"/>
                        <a:ea typeface="Muli"/>
                        <a:cs typeface="Muli"/>
                        <a:sym typeface="Muli"/>
                      </a:endParaRPr>
                    </a:p>
                  </a:txBody>
                  <a:tcPr marL="0" marR="0" marT="116525"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000" b="1" strike="noStrike" cap="none" dirty="0">
                          <a:solidFill>
                            <a:schemeClr val="dk2"/>
                          </a:solidFill>
                          <a:latin typeface="Muli"/>
                          <a:ea typeface="Muli"/>
                          <a:cs typeface="Muli"/>
                          <a:sym typeface="Muli"/>
                        </a:rPr>
                        <a:t>VP</a:t>
                      </a:r>
                      <a:endParaRPr sz="1000" b="1" strike="noStrike" cap="none" dirty="0">
                        <a:solidFill>
                          <a:schemeClr val="dk2"/>
                        </a:solidFill>
                        <a:latin typeface="Muli"/>
                        <a:ea typeface="Muli"/>
                        <a:cs typeface="Muli"/>
                        <a:sym typeface="Muli"/>
                      </a:endParaRPr>
                    </a:p>
                  </a:txBody>
                  <a:tcPr marL="0" marR="0" marT="116525"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lgn="ctr">
                      <a:solidFill>
                        <a:schemeClr val="dk1"/>
                      </a:solidFill>
                      <a:prstDash val="solid"/>
                      <a:round/>
                      <a:headEnd type="none" w="sm" len="sm"/>
                      <a:tailEnd type="none" w="sm" len="sm"/>
                    </a:lnB>
                  </a:tcPr>
                </a:tc>
                <a:tc>
                  <a:txBody>
                    <a:bodyPr/>
                    <a:lstStyle/>
                    <a:p>
                      <a:pPr marL="76200" marR="0" lvl="0" indent="0" algn="ctr" rtl="0">
                        <a:lnSpc>
                          <a:spcPct val="100000"/>
                        </a:lnSpc>
                        <a:spcBef>
                          <a:spcPts val="0"/>
                        </a:spcBef>
                        <a:spcAft>
                          <a:spcPts val="0"/>
                        </a:spcAft>
                        <a:buNone/>
                      </a:pPr>
                      <a:r>
                        <a:rPr lang="en" sz="1000" b="1" strike="noStrike" cap="none">
                          <a:solidFill>
                            <a:schemeClr val="dk2"/>
                          </a:solidFill>
                          <a:latin typeface="Muli"/>
                          <a:ea typeface="Muli"/>
                          <a:cs typeface="Muli"/>
                          <a:sym typeface="Muli"/>
                        </a:rPr>
                        <a:t>PBF</a:t>
                      </a:r>
                      <a:endParaRPr sz="1000" b="1" strike="noStrike" cap="none">
                        <a:solidFill>
                          <a:schemeClr val="dk2"/>
                        </a:solidFill>
                        <a:latin typeface="Muli"/>
                        <a:ea typeface="Muli"/>
                        <a:cs typeface="Muli"/>
                        <a:sym typeface="Muli"/>
                      </a:endParaRPr>
                    </a:p>
                  </a:txBody>
                  <a:tcPr marL="0" marR="0" marT="116525"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00595">
                <a:tc>
                  <a:txBody>
                    <a:bodyPr/>
                    <a:lstStyle/>
                    <a:p>
                      <a:pPr marL="0" marR="0" lvl="0" indent="0" algn="ctr" rtl="0">
                        <a:lnSpc>
                          <a:spcPct val="100000"/>
                        </a:lnSpc>
                        <a:spcBef>
                          <a:spcPts val="0"/>
                        </a:spcBef>
                        <a:spcAft>
                          <a:spcPts val="0"/>
                        </a:spcAft>
                        <a:buNone/>
                      </a:pPr>
                      <a:r>
                        <a:rPr lang="es-ES" sz="800" b="1" dirty="0">
                          <a:solidFill>
                            <a:schemeClr val="dk2"/>
                          </a:solidFill>
                          <a:latin typeface="Muli"/>
                          <a:ea typeface="Muli"/>
                          <a:cs typeface="Muli"/>
                          <a:sym typeface="Muli"/>
                        </a:rPr>
                        <a:t>Principio de operación</a:t>
                      </a:r>
                    </a:p>
                  </a:txBody>
                  <a:tcPr marL="0" marR="0" marT="3350"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accent2"/>
                      </a:solidFill>
                      <a:prstDash val="dot"/>
                      <a:round/>
                      <a:headEnd type="none" w="sm" len="sm"/>
                      <a:tailEnd type="none" w="sm" len="sm"/>
                    </a:lnB>
                  </a:tcPr>
                </a:tc>
                <a:tc>
                  <a:txBody>
                    <a:bodyPr/>
                    <a:lstStyle/>
                    <a:p>
                      <a:pPr marL="0" marR="38100" lvl="0" indent="0" algn="ctr" rtl="0">
                        <a:lnSpc>
                          <a:spcPct val="100000"/>
                        </a:lnSpc>
                        <a:spcBef>
                          <a:spcPts val="600"/>
                        </a:spcBef>
                        <a:spcAft>
                          <a:spcPts val="0"/>
                        </a:spcAft>
                        <a:buNone/>
                      </a:pPr>
                      <a:r>
                        <a:rPr lang="es-ES" sz="800" u="none" strike="noStrike" cap="none" dirty="0">
                          <a:solidFill>
                            <a:schemeClr val="dk2"/>
                          </a:solidFill>
                          <a:latin typeface="Muli"/>
                          <a:ea typeface="Muli"/>
                          <a:cs typeface="Muli"/>
                          <a:sym typeface="Muli"/>
                        </a:rPr>
                        <a:t>Extrusión de material fundido</a:t>
                      </a:r>
                    </a:p>
                  </a:txBody>
                  <a:tcPr marL="0" marR="0" marT="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s-ES" sz="800" b="0" i="0" u="none" strike="noStrike" cap="none" dirty="0">
                          <a:solidFill>
                            <a:schemeClr val="dk2"/>
                          </a:solidFill>
                          <a:latin typeface="Muli"/>
                          <a:sym typeface="Arial"/>
                        </a:rPr>
                        <a:t>Fotopolimerización de resina</a:t>
                      </a:r>
                    </a:p>
                  </a:txBody>
                  <a:tcPr marL="30369" marR="30369" marT="27333" marB="27333"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s-ES" sz="800" b="0" i="0" u="none" strike="noStrike" cap="none" dirty="0">
                          <a:solidFill>
                            <a:schemeClr val="dk2"/>
                          </a:solidFill>
                          <a:latin typeface="Muli"/>
                          <a:sym typeface="Arial"/>
                        </a:rPr>
                        <a:t>Micropartículas sinterizadas</a:t>
                      </a:r>
                    </a:p>
                  </a:txBody>
                  <a:tcPr marL="30369" marR="30369" marT="27333" marB="27333"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10001"/>
                  </a:ext>
                </a:extLst>
              </a:tr>
              <a:tr h="306168">
                <a:tc>
                  <a:txBody>
                    <a:bodyPr/>
                    <a:lstStyle/>
                    <a:p>
                      <a:pPr marL="0" marR="0" lvl="0" indent="0" algn="ctr" rtl="0">
                        <a:lnSpc>
                          <a:spcPct val="100000"/>
                        </a:lnSpc>
                        <a:spcBef>
                          <a:spcPts val="0"/>
                        </a:spcBef>
                        <a:spcAft>
                          <a:spcPts val="0"/>
                        </a:spcAft>
                        <a:buNone/>
                      </a:pPr>
                      <a:r>
                        <a:rPr lang="es-ES" sz="800" b="1" dirty="0">
                          <a:solidFill>
                            <a:schemeClr val="dk2"/>
                          </a:solidFill>
                          <a:latin typeface="Muli"/>
                          <a:ea typeface="Muli"/>
                          <a:cs typeface="Muli"/>
                          <a:sym typeface="Muli"/>
                        </a:rPr>
                        <a:t>Tipo de materiales compatibles</a:t>
                      </a:r>
                    </a:p>
                  </a:txBody>
                  <a:tcPr marL="0" marR="0" marT="335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solidFill>
                        <a:schemeClr val="accent2"/>
                      </a:solidFill>
                      <a:prstDash val="dot"/>
                      <a:round/>
                      <a:headEnd type="none" w="sm" len="sm"/>
                      <a:tailEnd type="none" w="sm" len="sm"/>
                    </a:lnB>
                  </a:tcPr>
                </a:tc>
                <a:tc>
                  <a:txBody>
                    <a:bodyPr/>
                    <a:lstStyle/>
                    <a:p>
                      <a:pPr algn="ctr" fontAlgn="ctr"/>
                      <a:r>
                        <a:rPr lang="es-ES" sz="800" b="0" i="0" u="none" strike="noStrike" cap="none" dirty="0">
                          <a:solidFill>
                            <a:schemeClr val="dk2"/>
                          </a:solidFill>
                          <a:latin typeface="Muli"/>
                          <a:sym typeface="Arial"/>
                        </a:rPr>
                        <a:t>Termoplásticos</a:t>
                      </a:r>
                    </a:p>
                  </a:txBody>
                  <a:tcPr marL="30369" marR="30369" marT="27333" marB="27333"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solidFill>
                        <a:schemeClr val="accent2"/>
                      </a:solidFill>
                      <a:prstDash val="dot"/>
                      <a:round/>
                      <a:headEnd type="none" w="sm" len="sm"/>
                      <a:tailEnd type="none" w="sm" len="sm"/>
                    </a:lnB>
                  </a:tcPr>
                </a:tc>
                <a:tc>
                  <a:txBody>
                    <a:bodyPr/>
                    <a:lstStyle/>
                    <a:p>
                      <a:pPr algn="ctr" fontAlgn="ctr"/>
                      <a:r>
                        <a:rPr lang="es-ES" sz="800" b="0" i="0" u="none" strike="noStrike" cap="none" dirty="0">
                          <a:solidFill>
                            <a:schemeClr val="dk2"/>
                          </a:solidFill>
                          <a:latin typeface="Muli"/>
                          <a:sym typeface="Arial"/>
                        </a:rPr>
                        <a:t>Resina </a:t>
                      </a:r>
                      <a:r>
                        <a:rPr lang="es-ES" sz="800" b="0" i="0" u="none" strike="noStrike" cap="none" dirty="0" err="1">
                          <a:solidFill>
                            <a:schemeClr val="dk2"/>
                          </a:solidFill>
                          <a:latin typeface="Muli"/>
                          <a:sym typeface="Arial"/>
                        </a:rPr>
                        <a:t>fotopolimerizable</a:t>
                      </a:r>
                      <a:endParaRPr lang="es-ES" sz="800" b="0" i="0" u="none" strike="noStrike" cap="none" dirty="0">
                        <a:solidFill>
                          <a:schemeClr val="dk2"/>
                        </a:solidFill>
                        <a:latin typeface="Muli"/>
                        <a:sym typeface="Arial"/>
                      </a:endParaRPr>
                    </a:p>
                  </a:txBody>
                  <a:tcPr marL="30369" marR="30369" marT="27333" marB="27333"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solidFill>
                        <a:schemeClr val="accent2"/>
                      </a:solidFill>
                      <a:prstDash val="dot"/>
                      <a:round/>
                      <a:headEnd type="none" w="sm" len="sm"/>
                      <a:tailEnd type="none" w="sm" len="sm"/>
                    </a:lnB>
                  </a:tcPr>
                </a:tc>
                <a:tc>
                  <a:txBody>
                    <a:bodyPr/>
                    <a:lstStyle/>
                    <a:p>
                      <a:pPr algn="ctr" fontAlgn="ctr"/>
                      <a:r>
                        <a:rPr lang="es-ES" sz="800" b="0" i="0" u="none" strike="noStrike" cap="none" dirty="0">
                          <a:solidFill>
                            <a:schemeClr val="dk2"/>
                          </a:solidFill>
                          <a:latin typeface="Muli"/>
                          <a:sym typeface="Arial"/>
                        </a:rPr>
                        <a:t>Termoplásticos</a:t>
                      </a:r>
                    </a:p>
                  </a:txBody>
                  <a:tcPr marL="30369" marR="30369" marT="27333" marB="27333"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solidFill>
                        <a:schemeClr val="accent2"/>
                      </a:solidFill>
                      <a:prstDash val="dot"/>
                      <a:round/>
                      <a:headEnd type="none" w="sm" len="sm"/>
                      <a:tailEnd type="none" w="sm" len="sm"/>
                    </a:lnB>
                  </a:tcPr>
                </a:tc>
                <a:extLst>
                  <a:ext uri="{0D108BD9-81ED-4DB2-BD59-A6C34878D82A}">
                    <a16:rowId xmlns:a16="http://schemas.microsoft.com/office/drawing/2014/main" val="10002"/>
                  </a:ext>
                </a:extLst>
              </a:tr>
              <a:tr h="306168">
                <a:tc>
                  <a:txBody>
                    <a:bodyPr/>
                    <a:lstStyle/>
                    <a:p>
                      <a:pPr marL="0" marR="0" lvl="0" indent="0" algn="ctr" rtl="0">
                        <a:lnSpc>
                          <a:spcPct val="100000"/>
                        </a:lnSpc>
                        <a:spcBef>
                          <a:spcPts val="0"/>
                        </a:spcBef>
                        <a:spcAft>
                          <a:spcPts val="0"/>
                        </a:spcAft>
                        <a:buNone/>
                      </a:pPr>
                      <a:r>
                        <a:rPr lang="es-ES" sz="800" b="1" dirty="0">
                          <a:solidFill>
                            <a:schemeClr val="dk2"/>
                          </a:solidFill>
                          <a:latin typeface="Muli"/>
                          <a:ea typeface="Muli"/>
                          <a:cs typeface="Muli"/>
                          <a:sym typeface="Muli"/>
                        </a:rPr>
                        <a:t>Cantidad de materiales compatibles</a:t>
                      </a:r>
                    </a:p>
                  </a:txBody>
                  <a:tcPr marL="0" marR="0" marT="335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s-ES" sz="800" b="0" i="0" u="none" strike="noStrike" cap="none" dirty="0">
                          <a:solidFill>
                            <a:schemeClr val="dk2"/>
                          </a:solidFill>
                          <a:latin typeface="Muli"/>
                          <a:sym typeface="Arial"/>
                        </a:rPr>
                        <a:t>Muy alta</a:t>
                      </a:r>
                    </a:p>
                  </a:txBody>
                  <a:tcPr marL="30369" marR="30369" marT="27333" marB="27333"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s-ES" sz="800" b="0" i="0" u="none" strike="noStrike" cap="none" dirty="0">
                          <a:solidFill>
                            <a:schemeClr val="dk2"/>
                          </a:solidFill>
                          <a:latin typeface="Muli"/>
                          <a:sym typeface="Arial"/>
                        </a:rPr>
                        <a:t>Media</a:t>
                      </a:r>
                    </a:p>
                  </a:txBody>
                  <a:tcPr marL="30369" marR="30369" marT="27333" marB="27333"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s-ES" sz="800" b="0" i="0" u="none" strike="noStrike" cap="none" dirty="0">
                          <a:solidFill>
                            <a:schemeClr val="dk2"/>
                          </a:solidFill>
                          <a:latin typeface="Muli"/>
                          <a:sym typeface="Arial"/>
                        </a:rPr>
                        <a:t>Baja</a:t>
                      </a:r>
                    </a:p>
                  </a:txBody>
                  <a:tcPr marL="30369" marR="30369" marT="27333" marB="27333"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10003"/>
                  </a:ext>
                </a:extLst>
              </a:tr>
              <a:tr h="244933">
                <a:tc>
                  <a:txBody>
                    <a:bodyPr/>
                    <a:lstStyle/>
                    <a:p>
                      <a:pPr marL="0" marR="0" lvl="0" indent="0" algn="ctr" rtl="0">
                        <a:lnSpc>
                          <a:spcPct val="100000"/>
                        </a:lnSpc>
                        <a:spcBef>
                          <a:spcPts val="0"/>
                        </a:spcBef>
                        <a:spcAft>
                          <a:spcPts val="0"/>
                        </a:spcAft>
                        <a:buNone/>
                      </a:pPr>
                      <a:r>
                        <a:rPr lang="es-ES" sz="800" b="1" dirty="0">
                          <a:solidFill>
                            <a:schemeClr val="dk2"/>
                          </a:solidFill>
                          <a:latin typeface="Muli"/>
                          <a:ea typeface="Muli"/>
                          <a:cs typeface="Muli"/>
                          <a:sym typeface="Muli"/>
                        </a:rPr>
                        <a:t>Precio de los materiales</a:t>
                      </a:r>
                    </a:p>
                  </a:txBody>
                  <a:tcPr marL="0" marR="0" marT="335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s-ES" sz="800" b="0" i="0" u="none" strike="noStrike" cap="none" dirty="0">
                          <a:solidFill>
                            <a:schemeClr val="dk2"/>
                          </a:solidFill>
                          <a:latin typeface="Muli"/>
                          <a:sym typeface="Arial"/>
                        </a:rPr>
                        <a:t>Medio-bajo</a:t>
                      </a: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s-ES" sz="800" b="0" i="0" u="none" strike="noStrike" cap="none" dirty="0">
                          <a:solidFill>
                            <a:schemeClr val="dk2"/>
                          </a:solidFill>
                          <a:latin typeface="Muli"/>
                          <a:sym typeface="Arial"/>
                        </a:rPr>
                        <a:t>Alto</a:t>
                      </a: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s-ES" sz="800" b="0" i="0" u="none" strike="noStrike" cap="none" dirty="0">
                          <a:solidFill>
                            <a:schemeClr val="dk2"/>
                          </a:solidFill>
                          <a:latin typeface="Muli"/>
                          <a:sym typeface="Arial"/>
                        </a:rPr>
                        <a:t>Medio</a:t>
                      </a: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3550921055"/>
                  </a:ext>
                </a:extLst>
              </a:tr>
              <a:tr h="306168">
                <a:tc>
                  <a:txBody>
                    <a:bodyPr/>
                    <a:lstStyle/>
                    <a:p>
                      <a:pPr marL="0" marR="0" lvl="0" indent="0" algn="ctr" rtl="0">
                        <a:lnSpc>
                          <a:spcPct val="100000"/>
                        </a:lnSpc>
                        <a:spcBef>
                          <a:spcPts val="0"/>
                        </a:spcBef>
                        <a:spcAft>
                          <a:spcPts val="0"/>
                        </a:spcAft>
                        <a:buNone/>
                      </a:pPr>
                      <a:r>
                        <a:rPr lang="es-ES" sz="800" b="1" dirty="0">
                          <a:solidFill>
                            <a:schemeClr val="dk2"/>
                          </a:solidFill>
                          <a:latin typeface="Muli"/>
                          <a:ea typeface="Muli"/>
                          <a:cs typeface="Muli"/>
                          <a:sym typeface="Muli"/>
                        </a:rPr>
                        <a:t>Complejidad</a:t>
                      </a:r>
                    </a:p>
                  </a:txBody>
                  <a:tcPr marL="0" marR="0" marT="335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s-ES" sz="800" b="0" i="0" u="none" strike="noStrike" cap="none" dirty="0">
                          <a:solidFill>
                            <a:schemeClr val="dk2"/>
                          </a:solidFill>
                          <a:latin typeface="Muli"/>
                          <a:cs typeface="Arial"/>
                          <a:sym typeface="Arial"/>
                        </a:rPr>
                        <a:t>Alta</a:t>
                      </a: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s-ES" sz="800" b="0" i="0" u="none" strike="noStrike" cap="none" dirty="0">
                          <a:solidFill>
                            <a:schemeClr val="dk2"/>
                          </a:solidFill>
                          <a:latin typeface="Muli"/>
                          <a:cs typeface="Arial"/>
                          <a:sym typeface="Arial"/>
                        </a:rPr>
                        <a:t>Media</a:t>
                      </a: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s-ES" sz="800" b="0" i="0" u="none" strike="noStrike" cap="none" dirty="0">
                          <a:solidFill>
                            <a:schemeClr val="dk2"/>
                          </a:solidFill>
                          <a:latin typeface="Muli"/>
                          <a:cs typeface="Arial"/>
                          <a:sym typeface="Arial"/>
                        </a:rPr>
                        <a:t>Media</a:t>
                      </a: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557595902"/>
                  </a:ext>
                </a:extLst>
              </a:tr>
              <a:tr h="244933">
                <a:tc>
                  <a:txBody>
                    <a:bodyPr/>
                    <a:lstStyle/>
                    <a:p>
                      <a:pPr marL="0" marR="0" lvl="0" indent="0" algn="ctr" rtl="0">
                        <a:lnSpc>
                          <a:spcPct val="100000"/>
                        </a:lnSpc>
                        <a:spcBef>
                          <a:spcPts val="0"/>
                        </a:spcBef>
                        <a:spcAft>
                          <a:spcPts val="0"/>
                        </a:spcAft>
                        <a:buNone/>
                      </a:pPr>
                      <a:r>
                        <a:rPr lang="es-ES" sz="800" b="1" dirty="0" err="1">
                          <a:solidFill>
                            <a:schemeClr val="dk2"/>
                          </a:solidFill>
                          <a:latin typeface="Muli"/>
                          <a:ea typeface="Muli"/>
                          <a:cs typeface="Muli"/>
                          <a:sym typeface="Muli"/>
                        </a:rPr>
                        <a:t>Immediatez</a:t>
                      </a:r>
                      <a:endParaRPr lang="es-ES" sz="800" b="1" dirty="0">
                        <a:solidFill>
                          <a:schemeClr val="dk2"/>
                        </a:solidFill>
                        <a:latin typeface="Muli"/>
                        <a:ea typeface="Muli"/>
                        <a:cs typeface="Muli"/>
                        <a:sym typeface="Muli"/>
                      </a:endParaRPr>
                    </a:p>
                  </a:txBody>
                  <a:tcPr marL="0" marR="0" marT="335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s-ES" sz="800" b="0" i="0" u="none" strike="noStrike" cap="none" dirty="0">
                          <a:solidFill>
                            <a:schemeClr val="dk2"/>
                          </a:solidFill>
                          <a:latin typeface="Muli"/>
                          <a:cs typeface="Arial"/>
                          <a:sym typeface="Arial"/>
                        </a:rPr>
                        <a:t>Muy alta</a:t>
                      </a: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s-ES" sz="800" b="0" i="0" u="none" strike="noStrike" cap="none" dirty="0">
                          <a:solidFill>
                            <a:schemeClr val="dk2"/>
                          </a:solidFill>
                          <a:latin typeface="Muli"/>
                          <a:cs typeface="Arial"/>
                          <a:sym typeface="Arial"/>
                        </a:rPr>
                        <a:t>Media</a:t>
                      </a: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s-ES" sz="800" b="0" i="0" u="none" strike="noStrike" cap="none" dirty="0">
                          <a:solidFill>
                            <a:schemeClr val="dk2"/>
                          </a:solidFill>
                          <a:latin typeface="Muli"/>
                          <a:cs typeface="Arial"/>
                          <a:sym typeface="Arial"/>
                        </a:rPr>
                        <a:t>Baja</a:t>
                      </a: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2803547918"/>
                  </a:ext>
                </a:extLst>
              </a:tr>
              <a:tr h="443256">
                <a:tc>
                  <a:txBody>
                    <a:bodyPr/>
                    <a:lstStyle/>
                    <a:p>
                      <a:pPr marL="0" marR="0" lvl="0" indent="0" algn="ctr" rtl="0">
                        <a:lnSpc>
                          <a:spcPct val="100000"/>
                        </a:lnSpc>
                        <a:spcBef>
                          <a:spcPts val="0"/>
                        </a:spcBef>
                        <a:spcAft>
                          <a:spcPts val="0"/>
                        </a:spcAft>
                        <a:buNone/>
                      </a:pPr>
                      <a:r>
                        <a:rPr lang="es-ES" sz="800" b="1" dirty="0">
                          <a:solidFill>
                            <a:schemeClr val="dk2"/>
                          </a:solidFill>
                          <a:latin typeface="Muli"/>
                          <a:ea typeface="Muli"/>
                          <a:cs typeface="Muli"/>
                          <a:sym typeface="Muli"/>
                        </a:rPr>
                        <a:t>Resolución mínima de capa</a:t>
                      </a:r>
                    </a:p>
                  </a:txBody>
                  <a:tcPr marL="0" marR="0" marT="335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28575" cap="flat" cmpd="sng">
                      <a:solidFill>
                        <a:srgbClr val="F0F7ED"/>
                      </a:solidFill>
                      <a:prstDash val="solid"/>
                      <a:round/>
                      <a:headEnd type="none" w="sm" len="sm"/>
                      <a:tailEnd type="none" w="sm" len="sm"/>
                    </a:lnB>
                  </a:tcPr>
                </a:tc>
                <a:tc>
                  <a:txBody>
                    <a:bodyPr/>
                    <a:lstStyle/>
                    <a:p>
                      <a:pPr algn="ctr" fontAlgn="ctr"/>
                      <a:r>
                        <a:rPr lang="es-ES" sz="800" b="0" i="0" u="none" strike="noStrike" cap="none" dirty="0">
                          <a:solidFill>
                            <a:schemeClr val="dk2"/>
                          </a:solidFill>
                          <a:latin typeface="Muli"/>
                          <a:cs typeface="Arial"/>
                          <a:sym typeface="Arial"/>
                        </a:rPr>
                        <a:t>0.1 mm</a:t>
                      </a: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28575" cap="flat" cmpd="sng">
                      <a:solidFill>
                        <a:srgbClr val="F0F7ED"/>
                      </a:solidFill>
                      <a:prstDash val="solid"/>
                      <a:round/>
                      <a:headEnd type="none" w="sm" len="sm"/>
                      <a:tailEnd type="none" w="sm" len="sm"/>
                    </a:lnB>
                  </a:tcPr>
                </a:tc>
                <a:tc>
                  <a:txBody>
                    <a:bodyPr/>
                    <a:lstStyle/>
                    <a:p>
                      <a:pPr algn="ctr" fontAlgn="ctr"/>
                      <a:r>
                        <a:rPr lang="es-ES" sz="800" b="0" i="0" u="none" strike="noStrike" cap="none" dirty="0">
                          <a:solidFill>
                            <a:schemeClr val="dk2"/>
                          </a:solidFill>
                          <a:latin typeface="Muli"/>
                          <a:cs typeface="Arial"/>
                          <a:sym typeface="Arial"/>
                        </a:rPr>
                        <a:t>0.05 mm</a:t>
                      </a: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28575" cap="flat" cmpd="sng">
                      <a:solidFill>
                        <a:srgbClr val="F0F7ED"/>
                      </a:solidFill>
                      <a:prstDash val="solid"/>
                      <a:round/>
                      <a:headEnd type="none" w="sm" len="sm"/>
                      <a:tailEnd type="none" w="sm" len="sm"/>
                    </a:lnB>
                  </a:tcPr>
                </a:tc>
                <a:tc>
                  <a:txBody>
                    <a:bodyPr/>
                    <a:lstStyle/>
                    <a:p>
                      <a:pPr algn="ctr" fontAlgn="ctr"/>
                      <a:r>
                        <a:rPr lang="es-ES" sz="800" b="0" i="0" u="none" strike="noStrike" cap="none" dirty="0">
                          <a:solidFill>
                            <a:schemeClr val="dk2"/>
                          </a:solidFill>
                          <a:latin typeface="Muli"/>
                          <a:cs typeface="Arial"/>
                          <a:sym typeface="Arial"/>
                        </a:rPr>
                        <a:t>0.06 mm</a:t>
                      </a:r>
                    </a:p>
                  </a:txBody>
                  <a:tcPr marL="30369" marR="30369" marT="27333" marB="27333" anchor="ctr">
                    <a:lnL w="28575" cap="flat" cmpd="sng" algn="ctr">
                      <a:solidFill>
                        <a:srgbClr val="F0F7ED"/>
                      </a:solidFill>
                      <a:prstDash val="solid"/>
                      <a:round/>
                      <a:headEnd type="none" w="sm" len="sm"/>
                      <a:tailEnd type="none" w="sm" len="sm"/>
                    </a:lnL>
                    <a:lnR w="12700" cap="flat" cmpd="sng" algn="ctr">
                      <a:noFill/>
                      <a:prstDash val="solid"/>
                      <a:round/>
                      <a:headEnd type="none" w="med" len="med"/>
                      <a:tailEnd type="none" w="med" len="med"/>
                    </a:lnR>
                    <a:lnT w="19050" cap="flat" cmpd="sng">
                      <a:solidFill>
                        <a:schemeClr val="accent2"/>
                      </a:solidFill>
                      <a:prstDash val="dot"/>
                      <a:round/>
                      <a:headEnd type="none" w="sm" len="sm"/>
                      <a:tailEnd type="none" w="sm" len="sm"/>
                    </a:lnT>
                    <a:lnB w="28575" cap="flat" cmpd="sng">
                      <a:solidFill>
                        <a:srgbClr val="F0F7ED"/>
                      </a:solidFill>
                      <a:prstDash val="solid"/>
                      <a:round/>
                      <a:headEnd type="none" w="sm" len="sm"/>
                      <a:tailEnd type="none" w="sm" len="sm"/>
                    </a:lnB>
                  </a:tcPr>
                </a:tc>
                <a:extLst>
                  <a:ext uri="{0D108BD9-81ED-4DB2-BD59-A6C34878D82A}">
                    <a16:rowId xmlns:a16="http://schemas.microsoft.com/office/drawing/2014/main" val="1734215965"/>
                  </a:ext>
                </a:extLst>
              </a:tr>
            </a:tbl>
          </a:graphicData>
        </a:graphic>
      </p:graphicFrame>
    </p:spTree>
    <p:extLst>
      <p:ext uri="{BB962C8B-B14F-4D97-AF65-F5344CB8AC3E}">
        <p14:creationId xmlns:p14="http://schemas.microsoft.com/office/powerpoint/2010/main" val="16063864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654"/>
        <p:cNvGrpSpPr/>
        <p:nvPr/>
      </p:nvGrpSpPr>
      <p:grpSpPr>
        <a:xfrm>
          <a:off x="0" y="0"/>
          <a:ext cx="0" cy="0"/>
          <a:chOff x="0" y="0"/>
          <a:chExt cx="0" cy="0"/>
        </a:xfrm>
      </p:grpSpPr>
      <p:sp>
        <p:nvSpPr>
          <p:cNvPr id="3655" name="Google Shape;3655;p61"/>
          <p:cNvSpPr txBox="1">
            <a:spLocks noGrp="1"/>
          </p:cNvSpPr>
          <p:nvPr>
            <p:ph type="title"/>
          </p:nvPr>
        </p:nvSpPr>
        <p:spPr>
          <a:xfrm>
            <a:off x="1074506" y="510901"/>
            <a:ext cx="6995700" cy="56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ES" dirty="0"/>
              <a:t>Comparativa MEX vs VP y PBF</a:t>
            </a:r>
            <a:endParaRPr dirty="0">
              <a:latin typeface="Roboto"/>
              <a:ea typeface="Roboto"/>
              <a:cs typeface="Roboto"/>
              <a:sym typeface="Roboto"/>
            </a:endParaRPr>
          </a:p>
        </p:txBody>
      </p:sp>
      <p:sp>
        <p:nvSpPr>
          <p:cNvPr id="3656" name="Google Shape;3656;p61"/>
          <p:cNvSpPr/>
          <p:nvPr/>
        </p:nvSpPr>
        <p:spPr>
          <a:xfrm>
            <a:off x="1650214" y="1203599"/>
            <a:ext cx="6572653" cy="3528391"/>
          </a:xfrm>
          <a:prstGeom prst="roundRect">
            <a:avLst>
              <a:gd name="adj" fmla="val 16667"/>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61"/>
          <p:cNvSpPr/>
          <p:nvPr/>
        </p:nvSpPr>
        <p:spPr>
          <a:xfrm>
            <a:off x="1527739" y="1088574"/>
            <a:ext cx="6572653" cy="3528391"/>
          </a:xfrm>
          <a:prstGeom prst="roundRect">
            <a:avLst>
              <a:gd name="adj" fmla="val 16667"/>
            </a:avLst>
          </a:prstGeom>
          <a:solidFill>
            <a:srgbClr val="F0F7E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3658" name="Google Shape;3658;p61"/>
          <p:cNvGraphicFramePr/>
          <p:nvPr>
            <p:extLst>
              <p:ext uri="{D42A27DB-BD31-4B8C-83A1-F6EECF244321}">
                <p14:modId xmlns:p14="http://schemas.microsoft.com/office/powerpoint/2010/main" val="2829496568"/>
              </p:ext>
            </p:extLst>
          </p:nvPr>
        </p:nvGraphicFramePr>
        <p:xfrm>
          <a:off x="1835696" y="1221318"/>
          <a:ext cx="5976664" cy="3322841"/>
        </p:xfrm>
        <a:graphic>
          <a:graphicData uri="http://schemas.openxmlformats.org/drawingml/2006/table">
            <a:tbl>
              <a:tblPr>
                <a:noFill/>
                <a:tableStyleId>{CC153E04-9E27-44B1-9A26-C33CE457BB0D}</a:tableStyleId>
              </a:tblPr>
              <a:tblGrid>
                <a:gridCol w="1340997">
                  <a:extLst>
                    <a:ext uri="{9D8B030D-6E8A-4147-A177-3AD203B41FA5}">
                      <a16:colId xmlns:a16="http://schemas.microsoft.com/office/drawing/2014/main" val="20000"/>
                    </a:ext>
                  </a:extLst>
                </a:gridCol>
                <a:gridCol w="1606708">
                  <a:extLst>
                    <a:ext uri="{9D8B030D-6E8A-4147-A177-3AD203B41FA5}">
                      <a16:colId xmlns:a16="http://schemas.microsoft.com/office/drawing/2014/main" val="20001"/>
                    </a:ext>
                  </a:extLst>
                </a:gridCol>
                <a:gridCol w="1520417">
                  <a:extLst>
                    <a:ext uri="{9D8B030D-6E8A-4147-A177-3AD203B41FA5}">
                      <a16:colId xmlns:a16="http://schemas.microsoft.com/office/drawing/2014/main" val="20002"/>
                    </a:ext>
                  </a:extLst>
                </a:gridCol>
                <a:gridCol w="1508542">
                  <a:extLst>
                    <a:ext uri="{9D8B030D-6E8A-4147-A177-3AD203B41FA5}">
                      <a16:colId xmlns:a16="http://schemas.microsoft.com/office/drawing/2014/main" val="20003"/>
                    </a:ext>
                  </a:extLst>
                </a:gridCol>
              </a:tblGrid>
              <a:tr h="582358">
                <a:tc>
                  <a:txBody>
                    <a:bodyPr/>
                    <a:lstStyle/>
                    <a:p>
                      <a:pPr marL="0" marR="0" lvl="0" indent="0" algn="l" rtl="0">
                        <a:lnSpc>
                          <a:spcPct val="100000"/>
                        </a:lnSpc>
                        <a:spcBef>
                          <a:spcPts val="0"/>
                        </a:spcBef>
                        <a:spcAft>
                          <a:spcPts val="0"/>
                        </a:spcAft>
                        <a:buNone/>
                      </a:pPr>
                      <a:endParaRPr sz="1000" u="none" strike="noStrike" cap="none">
                        <a:solidFill>
                          <a:schemeClr val="dk2"/>
                        </a:solidFill>
                        <a:latin typeface="Muli"/>
                        <a:ea typeface="Muli"/>
                        <a:cs typeface="Muli"/>
                        <a:sym typeface="Muli"/>
                      </a:endParaRPr>
                    </a:p>
                  </a:txBody>
                  <a:tcPr marL="0" marR="0" marT="0" marB="0">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lgn="ctr">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000" b="1" strike="noStrike" cap="none">
                          <a:solidFill>
                            <a:schemeClr val="dk2"/>
                          </a:solidFill>
                          <a:latin typeface="Muli"/>
                          <a:ea typeface="Muli"/>
                          <a:cs typeface="Muli"/>
                          <a:sym typeface="Muli"/>
                        </a:rPr>
                        <a:t>MEX</a:t>
                      </a:r>
                      <a:endParaRPr sz="1000" b="1" strike="noStrike" cap="none">
                        <a:solidFill>
                          <a:schemeClr val="dk2"/>
                        </a:solidFill>
                        <a:latin typeface="Muli"/>
                        <a:ea typeface="Muli"/>
                        <a:cs typeface="Muli"/>
                        <a:sym typeface="Muli"/>
                      </a:endParaRPr>
                    </a:p>
                  </a:txBody>
                  <a:tcPr marL="0" marR="0" marT="116525"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lgn="ctr">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000" b="1" strike="noStrike" cap="none" dirty="0">
                          <a:solidFill>
                            <a:schemeClr val="dk2"/>
                          </a:solidFill>
                          <a:latin typeface="Muli"/>
                          <a:ea typeface="Muli"/>
                          <a:cs typeface="Muli"/>
                          <a:sym typeface="Muli"/>
                        </a:rPr>
                        <a:t>VP</a:t>
                      </a:r>
                      <a:endParaRPr sz="1000" b="1" strike="noStrike" cap="none" dirty="0">
                        <a:solidFill>
                          <a:schemeClr val="dk2"/>
                        </a:solidFill>
                        <a:latin typeface="Muli"/>
                        <a:ea typeface="Muli"/>
                        <a:cs typeface="Muli"/>
                        <a:sym typeface="Muli"/>
                      </a:endParaRPr>
                    </a:p>
                  </a:txBody>
                  <a:tcPr marL="0" marR="0" marT="116525"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lgn="ctr">
                      <a:solidFill>
                        <a:schemeClr val="dk1"/>
                      </a:solidFill>
                      <a:prstDash val="solid"/>
                      <a:round/>
                      <a:headEnd type="none" w="sm" len="sm"/>
                      <a:tailEnd type="none" w="sm" len="sm"/>
                    </a:lnB>
                  </a:tcPr>
                </a:tc>
                <a:tc>
                  <a:txBody>
                    <a:bodyPr/>
                    <a:lstStyle/>
                    <a:p>
                      <a:pPr marL="76200" marR="0" lvl="0" indent="0" algn="ctr" rtl="0">
                        <a:lnSpc>
                          <a:spcPct val="100000"/>
                        </a:lnSpc>
                        <a:spcBef>
                          <a:spcPts val="0"/>
                        </a:spcBef>
                        <a:spcAft>
                          <a:spcPts val="0"/>
                        </a:spcAft>
                        <a:buNone/>
                      </a:pPr>
                      <a:r>
                        <a:rPr lang="en" sz="1000" b="1" strike="noStrike" cap="none">
                          <a:solidFill>
                            <a:schemeClr val="dk2"/>
                          </a:solidFill>
                          <a:latin typeface="Muli"/>
                          <a:ea typeface="Muli"/>
                          <a:cs typeface="Muli"/>
                          <a:sym typeface="Muli"/>
                        </a:rPr>
                        <a:t>PBF</a:t>
                      </a:r>
                      <a:endParaRPr sz="1000" b="1" strike="noStrike" cap="none">
                        <a:solidFill>
                          <a:schemeClr val="dk2"/>
                        </a:solidFill>
                        <a:latin typeface="Muli"/>
                        <a:ea typeface="Muli"/>
                        <a:cs typeface="Muli"/>
                        <a:sym typeface="Muli"/>
                      </a:endParaRPr>
                    </a:p>
                  </a:txBody>
                  <a:tcPr marL="0" marR="0" marT="116525"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14464">
                <a:tc>
                  <a:txBody>
                    <a:bodyPr/>
                    <a:lstStyle/>
                    <a:p>
                      <a:pPr algn="ctr" fontAlgn="ctr"/>
                      <a:r>
                        <a:rPr lang="es-ES" sz="800" b="1" i="0" u="none" strike="noStrike" cap="none" dirty="0">
                          <a:solidFill>
                            <a:schemeClr val="dk2"/>
                          </a:solidFill>
                          <a:latin typeface="Muli"/>
                          <a:sym typeface="Arial"/>
                        </a:rPr>
                        <a:t>Máxima resolución en XY</a:t>
                      </a:r>
                    </a:p>
                  </a:txBody>
                  <a:tcPr marL="30369" marR="30369" marT="27333" marB="27333"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accent2"/>
                      </a:solidFill>
                      <a:prstDash val="dot"/>
                      <a:round/>
                      <a:headEnd type="none" w="sm" len="sm"/>
                      <a:tailEnd type="none" w="sm" len="sm"/>
                    </a:lnB>
                  </a:tcPr>
                </a:tc>
                <a:tc>
                  <a:txBody>
                    <a:bodyPr/>
                    <a:lstStyle/>
                    <a:p>
                      <a:pPr algn="ctr" fontAlgn="ctr"/>
                      <a:r>
                        <a:rPr lang="es-ES" sz="800" b="0" i="0" u="none" strike="noStrike" cap="none">
                          <a:solidFill>
                            <a:schemeClr val="dk2"/>
                          </a:solidFill>
                          <a:latin typeface="Muli"/>
                          <a:cs typeface="Arial"/>
                          <a:sym typeface="Arial"/>
                        </a:rPr>
                        <a:t>0.25 mm</a:t>
                      </a: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s-ES" sz="800" b="0" i="0" u="none" strike="noStrike" cap="none">
                          <a:solidFill>
                            <a:schemeClr val="dk2"/>
                          </a:solidFill>
                          <a:latin typeface="Muli"/>
                          <a:cs typeface="Arial"/>
                          <a:sym typeface="Arial"/>
                        </a:rPr>
                        <a:t>0.05 mm</a:t>
                      </a:r>
                    </a:p>
                  </a:txBody>
                  <a:tcPr marL="30369" marR="30369" marT="27333" marB="27333"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s-ES" sz="800" b="0" i="0" u="none" strike="noStrike" cap="none">
                          <a:solidFill>
                            <a:schemeClr val="dk2"/>
                          </a:solidFill>
                          <a:latin typeface="Muli"/>
                          <a:cs typeface="Arial"/>
                          <a:sym typeface="Arial"/>
                        </a:rPr>
                        <a:t>0.08 - 0.08 mm</a:t>
                      </a:r>
                    </a:p>
                  </a:txBody>
                  <a:tcPr marL="30369" marR="30369" marT="27333" marB="27333"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10001"/>
                  </a:ext>
                </a:extLst>
              </a:tr>
              <a:tr h="320294">
                <a:tc>
                  <a:txBody>
                    <a:bodyPr/>
                    <a:lstStyle/>
                    <a:p>
                      <a:pPr algn="ctr" fontAlgn="ctr"/>
                      <a:r>
                        <a:rPr lang="es-ES" sz="800" b="1" i="0" u="none" strike="noStrike" cap="none" dirty="0">
                          <a:solidFill>
                            <a:schemeClr val="dk2"/>
                          </a:solidFill>
                          <a:latin typeface="Muli"/>
                          <a:sym typeface="Arial"/>
                        </a:rPr>
                        <a:t>Precisión</a:t>
                      </a:r>
                    </a:p>
                  </a:txBody>
                  <a:tcPr marL="30369" marR="30369" marT="27333" marB="27333"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solidFill>
                        <a:schemeClr val="accent2"/>
                      </a:solidFill>
                      <a:prstDash val="dot"/>
                      <a:round/>
                      <a:headEnd type="none" w="sm" len="sm"/>
                      <a:tailEnd type="none" w="sm" len="sm"/>
                    </a:lnB>
                  </a:tcPr>
                </a:tc>
                <a:tc>
                  <a:txBody>
                    <a:bodyPr/>
                    <a:lstStyle/>
                    <a:p>
                      <a:pPr algn="ctr" fontAlgn="ctr"/>
                      <a:r>
                        <a:rPr lang="es-ES" sz="800" b="0" i="0" u="none" strike="noStrike" cap="none" dirty="0">
                          <a:solidFill>
                            <a:schemeClr val="dk2"/>
                          </a:solidFill>
                          <a:latin typeface="Muli"/>
                          <a:cs typeface="Arial"/>
                          <a:sym typeface="Arial"/>
                        </a:rPr>
                        <a:t>Baja</a:t>
                      </a:r>
                    </a:p>
                  </a:txBody>
                  <a:tcPr marL="30369" marR="30369" marT="27333" marB="27333" anchor="ctr">
                    <a:lnL w="28575" cap="flat" cmpd="sng" algn="ctr">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s-ES" sz="800" b="0" i="0" u="none" strike="noStrike" cap="none" dirty="0">
                          <a:solidFill>
                            <a:schemeClr val="dk2"/>
                          </a:solidFill>
                          <a:latin typeface="Muli"/>
                          <a:cs typeface="Arial"/>
                          <a:sym typeface="Arial"/>
                        </a:rPr>
                        <a:t>Media</a:t>
                      </a:r>
                    </a:p>
                  </a:txBody>
                  <a:tcPr marL="30369" marR="30369" marT="27333" marB="27333"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s-ES" sz="800" b="0" i="0" u="none" strike="noStrike" cap="none" dirty="0">
                          <a:solidFill>
                            <a:schemeClr val="dk2"/>
                          </a:solidFill>
                          <a:latin typeface="Muli"/>
                          <a:cs typeface="Arial"/>
                          <a:sym typeface="Arial"/>
                        </a:rPr>
                        <a:t>Alta</a:t>
                      </a:r>
                    </a:p>
                  </a:txBody>
                  <a:tcPr marL="30369" marR="30369" marT="27333" marB="27333"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10002"/>
                  </a:ext>
                </a:extLst>
              </a:tr>
              <a:tr h="903286">
                <a:tc>
                  <a:txBody>
                    <a:bodyPr/>
                    <a:lstStyle/>
                    <a:p>
                      <a:pPr algn="ctr" fontAlgn="ctr"/>
                      <a:r>
                        <a:rPr lang="es-ES" sz="800" b="1" i="0" u="none" strike="noStrike" cap="none" dirty="0">
                          <a:solidFill>
                            <a:schemeClr val="dk2"/>
                          </a:solidFill>
                          <a:latin typeface="Muli"/>
                          <a:sym typeface="Arial"/>
                        </a:rPr>
                        <a:t>Aplicaciones</a:t>
                      </a:r>
                    </a:p>
                  </a:txBody>
                  <a:tcPr marL="30369" marR="30369" marT="27333" marB="27333"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s-ES" sz="800" b="0" i="0" u="none" strike="noStrike" cap="none" dirty="0">
                          <a:solidFill>
                            <a:schemeClr val="dk2"/>
                          </a:solidFill>
                          <a:latin typeface="Muli"/>
                          <a:cs typeface="Arial"/>
                          <a:sym typeface="Arial"/>
                        </a:rPr>
                        <a:t>Prototipado rápido. </a:t>
                      </a:r>
                    </a:p>
                    <a:p>
                      <a:pPr algn="ctr" fontAlgn="ctr"/>
                      <a:r>
                        <a:rPr lang="es-ES" sz="800" b="0" i="0" u="none" strike="noStrike" cap="none" dirty="0">
                          <a:solidFill>
                            <a:schemeClr val="dk2"/>
                          </a:solidFill>
                          <a:latin typeface="Muli"/>
                          <a:cs typeface="Arial"/>
                          <a:sym typeface="Arial"/>
                        </a:rPr>
                        <a:t>Educación. </a:t>
                      </a:r>
                    </a:p>
                    <a:p>
                      <a:pPr algn="ctr" fontAlgn="ctr"/>
                      <a:r>
                        <a:rPr lang="es-ES" sz="800" b="0" i="0" u="none" strike="noStrike" cap="none" dirty="0">
                          <a:solidFill>
                            <a:schemeClr val="dk2"/>
                          </a:solidFill>
                          <a:latin typeface="Muli"/>
                          <a:cs typeface="Arial"/>
                          <a:sym typeface="Arial"/>
                        </a:rPr>
                        <a:t>Fabricación de plantillas y utillajes.</a:t>
                      </a:r>
                      <a:endParaRPr lang="en-US" sz="800" b="0" i="0" u="none" strike="noStrike" cap="none" dirty="0">
                        <a:solidFill>
                          <a:schemeClr val="dk2"/>
                        </a:solidFill>
                        <a:latin typeface="Muli"/>
                        <a:cs typeface="Arial"/>
                        <a:sym typeface="Arial"/>
                      </a:endParaRP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s-ES" sz="800" b="0" i="0" u="none" strike="noStrike" cap="none" dirty="0">
                          <a:solidFill>
                            <a:schemeClr val="dk2"/>
                          </a:solidFill>
                          <a:latin typeface="Muli"/>
                          <a:cs typeface="Arial"/>
                          <a:sym typeface="Arial"/>
                        </a:rPr>
                        <a:t>Modelos con pequeños detalles. Moldes para joyería y odontología. </a:t>
                      </a:r>
                    </a:p>
                    <a:p>
                      <a:pPr algn="ctr" fontAlgn="ctr"/>
                      <a:r>
                        <a:rPr lang="es-ES" sz="800" b="0" i="0" u="none" strike="noStrike" cap="none" dirty="0">
                          <a:solidFill>
                            <a:schemeClr val="dk2"/>
                          </a:solidFill>
                          <a:latin typeface="Muli"/>
                          <a:cs typeface="Arial"/>
                          <a:sym typeface="Arial"/>
                        </a:rPr>
                        <a:t>Férulas.</a:t>
                      </a:r>
                      <a:endParaRPr lang="en-US" sz="800" b="0" i="0" u="none" strike="noStrike" cap="none" dirty="0">
                        <a:solidFill>
                          <a:schemeClr val="dk2"/>
                        </a:solidFill>
                        <a:latin typeface="Muli"/>
                        <a:cs typeface="Arial"/>
                        <a:sym typeface="Arial"/>
                      </a:endParaRPr>
                    </a:p>
                  </a:txBody>
                  <a:tcPr marL="30369" marR="30369" marT="27333" marB="27333" anchor="ctr">
                    <a:lnL w="28575" cap="flat" cmpd="sng" algn="ctr">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s-ES" sz="800" b="0" i="0" u="none" strike="noStrike" cap="none" dirty="0">
                          <a:solidFill>
                            <a:schemeClr val="dk2"/>
                          </a:solidFill>
                          <a:latin typeface="Muli"/>
                          <a:cs typeface="Arial"/>
                          <a:sym typeface="Arial"/>
                        </a:rPr>
                        <a:t>Prototipos funcionales. </a:t>
                      </a:r>
                    </a:p>
                    <a:p>
                      <a:pPr algn="ctr" fontAlgn="ctr"/>
                      <a:r>
                        <a:rPr lang="es-ES" sz="800" b="0" i="0" u="none" strike="noStrike" cap="none" dirty="0">
                          <a:solidFill>
                            <a:schemeClr val="dk2"/>
                          </a:solidFill>
                          <a:latin typeface="Muli"/>
                          <a:cs typeface="Arial"/>
                          <a:sym typeface="Arial"/>
                        </a:rPr>
                        <a:t>Series cortas. Plantillas y herramientas. Componentes ortopédicos. Modelos médicos</a:t>
                      </a:r>
                      <a:endParaRPr lang="en-US" sz="800" b="0" i="0" u="none" strike="noStrike" cap="none" dirty="0">
                        <a:solidFill>
                          <a:schemeClr val="dk2"/>
                        </a:solidFill>
                        <a:latin typeface="Muli"/>
                        <a:cs typeface="Arial"/>
                        <a:sym typeface="Arial"/>
                      </a:endParaRPr>
                    </a:p>
                  </a:txBody>
                  <a:tcPr marL="30369" marR="30369" marT="27333" marB="27333"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10003"/>
                  </a:ext>
                </a:extLst>
              </a:tr>
              <a:tr h="782013">
                <a:tc>
                  <a:txBody>
                    <a:bodyPr/>
                    <a:lstStyle/>
                    <a:p>
                      <a:pPr algn="ctr" fontAlgn="ctr"/>
                      <a:r>
                        <a:rPr lang="es-ES" sz="800" b="1" i="0" u="none" strike="noStrike" cap="none" dirty="0">
                          <a:solidFill>
                            <a:schemeClr val="dk2"/>
                          </a:solidFill>
                          <a:latin typeface="Muli"/>
                          <a:sym typeface="Arial"/>
                        </a:rPr>
                        <a:t>Ventajas</a:t>
                      </a:r>
                    </a:p>
                  </a:txBody>
                  <a:tcPr marL="30369" marR="30369" marT="27333" marB="27333"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s-ES" sz="800" b="0" i="0" u="none" strike="noStrike" cap="none" dirty="0">
                          <a:solidFill>
                            <a:schemeClr val="dk2"/>
                          </a:solidFill>
                          <a:latin typeface="Muli"/>
                          <a:cs typeface="Arial"/>
                          <a:sym typeface="Arial"/>
                        </a:rPr>
                        <a:t>Precio bajo. </a:t>
                      </a:r>
                    </a:p>
                    <a:p>
                      <a:pPr algn="ctr" fontAlgn="ctr"/>
                      <a:r>
                        <a:rPr lang="es-ES" sz="800" b="0" i="0" u="none" strike="noStrike" cap="none" dirty="0">
                          <a:solidFill>
                            <a:schemeClr val="dk2"/>
                          </a:solidFill>
                          <a:latin typeface="Muli"/>
                          <a:cs typeface="Arial"/>
                          <a:sym typeface="Arial"/>
                        </a:rPr>
                        <a:t>Inmediatez. </a:t>
                      </a:r>
                    </a:p>
                    <a:p>
                      <a:pPr algn="ctr" fontAlgn="ctr"/>
                      <a:r>
                        <a:rPr lang="es-ES" sz="800" b="0" i="0" u="none" strike="noStrike" cap="none" dirty="0">
                          <a:solidFill>
                            <a:schemeClr val="dk2"/>
                          </a:solidFill>
                          <a:latin typeface="Muli"/>
                          <a:cs typeface="Arial"/>
                          <a:sym typeface="Arial"/>
                        </a:rPr>
                        <a:t>Materiales disponibles.</a:t>
                      </a:r>
                      <a:endParaRPr lang="en-US" sz="800" b="0" i="0" u="none" strike="noStrike" cap="none" dirty="0">
                        <a:solidFill>
                          <a:schemeClr val="dk2"/>
                        </a:solidFill>
                        <a:latin typeface="Muli"/>
                        <a:cs typeface="Arial"/>
                        <a:sym typeface="Arial"/>
                      </a:endParaRP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s-ES" sz="800" b="0" i="0" u="none" strike="noStrike" cap="none" dirty="0">
                          <a:solidFill>
                            <a:schemeClr val="dk2"/>
                          </a:solidFill>
                          <a:latin typeface="Muli"/>
                          <a:cs typeface="Arial"/>
                          <a:sym typeface="Arial"/>
                        </a:rPr>
                        <a:t>Alta resolución. </a:t>
                      </a:r>
                    </a:p>
                    <a:p>
                      <a:pPr algn="ctr" fontAlgn="ctr"/>
                      <a:r>
                        <a:rPr lang="es-ES" sz="800" b="0" i="0" u="none" strike="noStrike" cap="none" dirty="0">
                          <a:solidFill>
                            <a:schemeClr val="dk2"/>
                          </a:solidFill>
                          <a:latin typeface="Muli"/>
                          <a:cs typeface="Arial"/>
                          <a:sym typeface="Arial"/>
                        </a:rPr>
                        <a:t>Materiales dentales y fundibles de calidad.</a:t>
                      </a:r>
                      <a:endParaRPr lang="en-US" sz="800" b="0" i="0" u="none" strike="noStrike" cap="none" dirty="0">
                        <a:solidFill>
                          <a:schemeClr val="dk2"/>
                        </a:solidFill>
                        <a:latin typeface="Muli"/>
                        <a:cs typeface="Arial"/>
                        <a:sym typeface="Arial"/>
                      </a:endParaRP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s-ES" sz="800" b="0" i="0" u="none" strike="noStrike" cap="none" dirty="0">
                          <a:solidFill>
                            <a:schemeClr val="dk2"/>
                          </a:solidFill>
                          <a:latin typeface="Muli"/>
                          <a:cs typeface="Arial"/>
                          <a:sym typeface="Arial"/>
                        </a:rPr>
                        <a:t>Imprime sin soportes. Piezas de alta calidad. Imprima ensamblajes directamente. </a:t>
                      </a:r>
                    </a:p>
                    <a:p>
                      <a:pPr algn="ctr" fontAlgn="ctr"/>
                      <a:r>
                        <a:rPr lang="es-ES" sz="800" b="0" i="0" u="none" strike="noStrike" cap="none" dirty="0">
                          <a:solidFill>
                            <a:schemeClr val="dk2"/>
                          </a:solidFill>
                          <a:latin typeface="Muli"/>
                          <a:cs typeface="Arial"/>
                          <a:sym typeface="Arial"/>
                        </a:rPr>
                        <a:t>Alta precisión.</a:t>
                      </a:r>
                      <a:endParaRPr lang="en-US" sz="800" b="0" i="0" u="none" strike="noStrike" cap="none" dirty="0">
                        <a:solidFill>
                          <a:schemeClr val="dk2"/>
                        </a:solidFill>
                        <a:latin typeface="Muli"/>
                        <a:cs typeface="Arial"/>
                        <a:sym typeface="Arial"/>
                      </a:endParaRP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3550921055"/>
                  </a:ext>
                </a:extLst>
              </a:tr>
              <a:tr h="418194">
                <a:tc>
                  <a:txBody>
                    <a:bodyPr/>
                    <a:lstStyle/>
                    <a:p>
                      <a:pPr algn="ctr" fontAlgn="ctr"/>
                      <a:r>
                        <a:rPr lang="es-ES" sz="800" b="1" i="0" u="none" strike="noStrike" cap="none" dirty="0">
                          <a:solidFill>
                            <a:schemeClr val="dk2"/>
                          </a:solidFill>
                          <a:latin typeface="Muli"/>
                          <a:sym typeface="Arial"/>
                        </a:rPr>
                        <a:t>Inconvenientes</a:t>
                      </a:r>
                    </a:p>
                  </a:txBody>
                  <a:tcPr marL="30369" marR="30369" marT="27333" marB="27333" anchor="ctr">
                    <a:lnL w="12700" cap="flat" cmpd="sng" algn="ctr">
                      <a:noFill/>
                      <a:prstDash val="solid"/>
                      <a:round/>
                      <a:headEnd type="none" w="med" len="med"/>
                      <a:tailEnd type="none" w="med" len="med"/>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2700" cap="flat" cmpd="sng" algn="ctr">
                      <a:noFill/>
                      <a:prstDash val="dot"/>
                      <a:round/>
                      <a:headEnd type="none" w="med" len="med"/>
                      <a:tailEnd type="none" w="med" len="med"/>
                    </a:lnB>
                  </a:tcPr>
                </a:tc>
                <a:tc>
                  <a:txBody>
                    <a:bodyPr/>
                    <a:lstStyle/>
                    <a:p>
                      <a:pPr algn="ctr" fontAlgn="ctr"/>
                      <a:r>
                        <a:rPr lang="es-ES" sz="800" b="0" i="0" u="none" strike="noStrike" cap="none" dirty="0">
                          <a:solidFill>
                            <a:schemeClr val="dk2"/>
                          </a:solidFill>
                          <a:latin typeface="Muli"/>
                          <a:cs typeface="Arial"/>
                          <a:sym typeface="Arial"/>
                        </a:rPr>
                        <a:t>Necesidad de usar soportes. Algunos materiales tienen una alta contracción.</a:t>
                      </a:r>
                      <a:endParaRPr lang="en-US" sz="800" b="0" i="0" u="none" strike="noStrike" cap="none" dirty="0">
                        <a:solidFill>
                          <a:schemeClr val="dk2"/>
                        </a:solidFill>
                        <a:latin typeface="Muli"/>
                        <a:cs typeface="Arial"/>
                        <a:sym typeface="Arial"/>
                      </a:endParaRP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2700" cap="flat" cmpd="sng" algn="ctr">
                      <a:noFill/>
                      <a:prstDash val="dot"/>
                      <a:round/>
                      <a:headEnd type="none" w="med" len="med"/>
                      <a:tailEnd type="none" w="med" len="med"/>
                    </a:lnB>
                  </a:tcPr>
                </a:tc>
                <a:tc>
                  <a:txBody>
                    <a:bodyPr/>
                    <a:lstStyle/>
                    <a:p>
                      <a:pPr algn="ctr" fontAlgn="ctr"/>
                      <a:r>
                        <a:rPr lang="es-ES" sz="800" b="0" i="0" u="none" strike="noStrike" cap="none" dirty="0">
                          <a:solidFill>
                            <a:schemeClr val="dk2"/>
                          </a:solidFill>
                          <a:latin typeface="Muli"/>
                          <a:cs typeface="Arial"/>
                          <a:sym typeface="Arial"/>
                        </a:rPr>
                        <a:t>Alto costo de los materiales. Bajo volumen de impresión.</a:t>
                      </a:r>
                      <a:endParaRPr lang="en-US" sz="800" b="0" i="0" u="none" strike="noStrike" cap="none" dirty="0">
                        <a:solidFill>
                          <a:schemeClr val="dk2"/>
                        </a:solidFill>
                        <a:latin typeface="Muli"/>
                        <a:cs typeface="Arial"/>
                        <a:sym typeface="Arial"/>
                      </a:endParaRP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2700" cap="flat" cmpd="sng" algn="ctr">
                      <a:noFill/>
                      <a:prstDash val="dot"/>
                      <a:round/>
                      <a:headEnd type="none" w="med" len="med"/>
                      <a:tailEnd type="none" w="med" len="med"/>
                    </a:lnB>
                  </a:tcPr>
                </a:tc>
                <a:tc>
                  <a:txBody>
                    <a:bodyPr/>
                    <a:lstStyle/>
                    <a:p>
                      <a:pPr algn="ctr" fontAlgn="ctr"/>
                      <a:r>
                        <a:rPr lang="es-ES" sz="800" b="0" i="0" u="none" strike="noStrike" cap="none" dirty="0">
                          <a:solidFill>
                            <a:schemeClr val="dk2"/>
                          </a:solidFill>
                          <a:latin typeface="Muli"/>
                          <a:cs typeface="Arial"/>
                          <a:sym typeface="Arial"/>
                        </a:rPr>
                        <a:t>Largos tiempos de impresión. </a:t>
                      </a:r>
                    </a:p>
                    <a:p>
                      <a:pPr algn="ctr" fontAlgn="ctr"/>
                      <a:r>
                        <a:rPr lang="es-ES" sz="800" b="0" i="0" u="none" strike="noStrike" cap="none" dirty="0">
                          <a:solidFill>
                            <a:schemeClr val="dk2"/>
                          </a:solidFill>
                          <a:latin typeface="Muli"/>
                          <a:cs typeface="Arial"/>
                          <a:sym typeface="Arial"/>
                        </a:rPr>
                        <a:t>Bajo volumen de impresión.</a:t>
                      </a:r>
                      <a:endParaRPr lang="en-US" sz="800" b="0" i="0" u="none" strike="noStrike" cap="none" dirty="0">
                        <a:solidFill>
                          <a:schemeClr val="dk2"/>
                        </a:solidFill>
                        <a:latin typeface="Muli"/>
                        <a:cs typeface="Arial"/>
                        <a:sym typeface="Arial"/>
                      </a:endParaRPr>
                    </a:p>
                  </a:txBody>
                  <a:tcPr marL="30369" marR="30369" marT="27333" marB="27333" anchor="ctr">
                    <a:lnL w="28575" cap="flat" cmpd="sng" algn="ctr">
                      <a:solidFill>
                        <a:srgbClr val="F0F7ED"/>
                      </a:solidFill>
                      <a:prstDash val="solid"/>
                      <a:round/>
                      <a:headEnd type="none" w="sm" len="sm"/>
                      <a:tailEnd type="none" w="sm" len="sm"/>
                    </a:lnL>
                    <a:lnR w="12700" cap="flat" cmpd="sng" algn="ctr">
                      <a:noFill/>
                      <a:prstDash val="solid"/>
                      <a:round/>
                      <a:headEnd type="none" w="med" len="med"/>
                      <a:tailEnd type="none" w="med" len="med"/>
                    </a:lnR>
                    <a:lnT w="19050" cap="flat" cmpd="sng" algn="ctr">
                      <a:solidFill>
                        <a:schemeClr val="accent2"/>
                      </a:solidFill>
                      <a:prstDash val="dot"/>
                      <a:round/>
                      <a:headEnd type="none" w="sm" len="sm"/>
                      <a:tailEnd type="none" w="sm" len="sm"/>
                    </a:lnT>
                    <a:lnB w="12700" cap="flat" cmpd="sng" algn="ctr">
                      <a:noFill/>
                      <a:prstDash val="dot"/>
                      <a:round/>
                      <a:headEnd type="none" w="med" len="med"/>
                      <a:tailEnd type="none" w="med" len="med"/>
                    </a:lnB>
                  </a:tcPr>
                </a:tc>
                <a:extLst>
                  <a:ext uri="{0D108BD9-81ED-4DB2-BD59-A6C34878D82A}">
                    <a16:rowId xmlns:a16="http://schemas.microsoft.com/office/drawing/2014/main" val="557595902"/>
                  </a:ext>
                </a:extLst>
              </a:tr>
            </a:tbl>
          </a:graphicData>
        </a:graphic>
      </p:graphicFrame>
    </p:spTree>
    <p:extLst>
      <p:ext uri="{BB962C8B-B14F-4D97-AF65-F5344CB8AC3E}">
        <p14:creationId xmlns:p14="http://schemas.microsoft.com/office/powerpoint/2010/main" val="32105139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es-ES" dirty="0"/>
              <a:t>Comparativa MEX vs VP y PBF</a:t>
            </a:r>
          </a:p>
        </p:txBody>
      </p:sp>
      <p:sp>
        <p:nvSpPr>
          <p:cNvPr id="6" name="Google Shape;1029;p44"/>
          <p:cNvSpPr txBox="1">
            <a:spLocks/>
          </p:cNvSpPr>
          <p:nvPr/>
        </p:nvSpPr>
        <p:spPr>
          <a:xfrm>
            <a:off x="779049" y="1385702"/>
            <a:ext cx="8131868" cy="37063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a:latin typeface="Muli"/>
            </a:endParaRPr>
          </a:p>
          <a:p>
            <a:endParaRPr lang="es-ES">
              <a:latin typeface="Muli"/>
            </a:endParaRPr>
          </a:p>
        </p:txBody>
      </p:sp>
      <p:pic>
        <p:nvPicPr>
          <p:cNvPr id="8" name="Picture 2">
            <a:extLst>
              <a:ext uri="{FF2B5EF4-FFF2-40B4-BE49-F238E27FC236}">
                <a16:creationId xmlns:a16="http://schemas.microsoft.com/office/drawing/2014/main" id="{BEDC14D4-D26E-493C-B55B-6F5636FF977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3927" b="44258"/>
          <a:stretch/>
        </p:blipFill>
        <p:spPr bwMode="auto">
          <a:xfrm>
            <a:off x="1014483" y="1133900"/>
            <a:ext cx="7187408" cy="3250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2262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50"/>
          <p:cNvSpPr txBox="1">
            <a:spLocks noGrp="1"/>
          </p:cNvSpPr>
          <p:nvPr>
            <p:ph type="title"/>
          </p:nvPr>
        </p:nvSpPr>
        <p:spPr>
          <a:xfrm>
            <a:off x="4896599" y="515198"/>
            <a:ext cx="4067888" cy="83020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Señala la frase correcta</a:t>
            </a:r>
            <a:endParaRPr dirty="0"/>
          </a:p>
        </p:txBody>
      </p:sp>
      <p:sp>
        <p:nvSpPr>
          <p:cNvPr id="1168" name="Google Shape;1168;p50"/>
          <p:cNvSpPr/>
          <p:nvPr/>
        </p:nvSpPr>
        <p:spPr>
          <a:xfrm>
            <a:off x="298307" y="1379251"/>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0"/>
          <p:cNvSpPr/>
          <p:nvPr/>
        </p:nvSpPr>
        <p:spPr>
          <a:xfrm>
            <a:off x="1303550" y="1042800"/>
            <a:ext cx="3210300" cy="3210300"/>
          </a:xfrm>
          <a:prstGeom prst="roundRect">
            <a:avLst>
              <a:gd name="adj" fmla="val 16667"/>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70" name="Google Shape;1170;p50"/>
          <p:cNvPicPr preferRelativeResize="0"/>
          <p:nvPr/>
        </p:nvPicPr>
        <p:blipFill>
          <a:blip r:embed="rId3">
            <a:extLst>
              <a:ext uri="{28A0092B-C50C-407E-A947-70E740481C1C}">
                <a14:useLocalDpi xmlns:a14="http://schemas.microsoft.com/office/drawing/2010/main" val="0"/>
              </a:ext>
            </a:extLst>
          </a:blip>
          <a:stretch>
            <a:fillRect/>
          </a:stretch>
        </p:blipFill>
        <p:spPr>
          <a:xfrm>
            <a:off x="298307" y="1067438"/>
            <a:ext cx="3777640" cy="2886348"/>
          </a:xfrm>
          <a:prstGeom prst="roundRect">
            <a:avLst>
              <a:gd name="adj" fmla="val 16667"/>
            </a:avLst>
          </a:prstGeom>
          <a:noFill/>
          <a:ln>
            <a:noFill/>
          </a:ln>
        </p:spPr>
      </p:pic>
      <p:grpSp>
        <p:nvGrpSpPr>
          <p:cNvPr id="1171" name="Google Shape;1171;p50"/>
          <p:cNvGrpSpPr/>
          <p:nvPr/>
        </p:nvGrpSpPr>
        <p:grpSpPr>
          <a:xfrm>
            <a:off x="3008642" y="3795488"/>
            <a:ext cx="773208" cy="773394"/>
            <a:chOff x="1347125" y="349025"/>
            <a:chExt cx="4978800" cy="4980000"/>
          </a:xfrm>
        </p:grpSpPr>
        <p:sp>
          <p:nvSpPr>
            <p:cNvPr id="1172" name="Google Shape;1172;p5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4" name="Google Shape;1194;p50"/>
          <p:cNvSpPr/>
          <p:nvPr/>
        </p:nvSpPr>
        <p:spPr>
          <a:xfrm>
            <a:off x="3490075" y="716600"/>
            <a:ext cx="142200" cy="1422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0"/>
          <p:cNvSpPr/>
          <p:nvPr/>
        </p:nvSpPr>
        <p:spPr>
          <a:xfrm>
            <a:off x="3693850" y="858800"/>
            <a:ext cx="486600" cy="4866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67;p50"/>
          <p:cNvSpPr txBox="1">
            <a:spLocks/>
          </p:cNvSpPr>
          <p:nvPr/>
        </p:nvSpPr>
        <p:spPr>
          <a:xfrm>
            <a:off x="4973717" y="1862569"/>
            <a:ext cx="3913653" cy="19057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343434"/>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2pPr>
            <a:lvl3pPr marL="1371600" marR="0" lvl="2"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3pPr>
            <a:lvl4pPr marL="1828800" marR="0" lvl="3"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4pPr>
            <a:lvl5pPr marL="2286000" marR="0" lvl="4"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5pPr>
            <a:lvl6pPr marL="2743200" marR="0" lvl="5"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6pPr>
            <a:lvl7pPr marL="3200400" marR="0" lvl="6"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7pPr>
            <a:lvl8pPr marL="3657600" marR="0" lvl="7"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8pPr>
            <a:lvl9pPr marL="4114800" marR="0" lvl="8"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9pPr>
          </a:lstStyle>
          <a:p>
            <a:pPr marL="285750" indent="-285750">
              <a:buFont typeface="Arial" panose="020B0604020202020204" pitchFamily="34" charset="0"/>
              <a:buChar char="•"/>
            </a:pPr>
            <a:r>
              <a:rPr lang="es-ES" dirty="0">
                <a:solidFill>
                  <a:schemeClr val="tx1"/>
                </a:solidFill>
              </a:rPr>
              <a:t>Las impresiones de PBF requieren soporte</a:t>
            </a:r>
          </a:p>
          <a:p>
            <a:pPr marL="285750" indent="-285750">
              <a:buFont typeface="Arial" panose="020B0604020202020204" pitchFamily="34" charset="0"/>
              <a:buChar char="•"/>
            </a:pPr>
            <a:r>
              <a:rPr lang="es-ES" dirty="0">
                <a:solidFill>
                  <a:schemeClr val="tx1"/>
                </a:solidFill>
              </a:rPr>
              <a:t>VP tiene una resolución baja.</a:t>
            </a:r>
          </a:p>
          <a:p>
            <a:pPr marL="285750" indent="-285750">
              <a:buFont typeface="Arial" panose="020B0604020202020204" pitchFamily="34" charset="0"/>
              <a:buChar char="•"/>
            </a:pPr>
            <a:r>
              <a:rPr lang="es-ES" dirty="0">
                <a:solidFill>
                  <a:schemeClr val="tx1"/>
                </a:solidFill>
              </a:rPr>
              <a:t>MEX es adecuado para piezas con detalles muy pequeños.</a:t>
            </a:r>
          </a:p>
          <a:p>
            <a:pPr marL="285750" indent="-285750">
              <a:buFont typeface="Arial" panose="020B0604020202020204" pitchFamily="34" charset="0"/>
              <a:buChar char="•"/>
            </a:pPr>
            <a:r>
              <a:rPr lang="es-ES" dirty="0">
                <a:solidFill>
                  <a:srgbClr val="FF0000"/>
                </a:solidFill>
              </a:rPr>
              <a:t>Una de las aplicaciones de PBF es la ortopedia.</a:t>
            </a:r>
            <a:endParaRPr lang="en-US" dirty="0">
              <a:solidFill>
                <a:srgbClr val="FF0000"/>
              </a:solidFill>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3829415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es-ES" dirty="0"/>
              <a:t>Aplicaciones MEX</a:t>
            </a:r>
          </a:p>
        </p:txBody>
      </p:sp>
      <p:sp>
        <p:nvSpPr>
          <p:cNvPr id="6" name="Google Shape;1029;p44"/>
          <p:cNvSpPr txBox="1">
            <a:spLocks/>
          </p:cNvSpPr>
          <p:nvPr/>
        </p:nvSpPr>
        <p:spPr>
          <a:xfrm>
            <a:off x="755576" y="1088007"/>
            <a:ext cx="8131868" cy="221630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s-ES" sz="1400" b="0" i="0" u="none" strike="noStrike" baseline="0" dirty="0">
                <a:latin typeface="Muli" panose="02000503000000000000" pitchFamily="2" charset="0"/>
              </a:rPr>
              <a:t>MEX sirve como una herramienta de verificación de diseño y creación de prototipos rápida y rentable. También es adecuado para crear piezas funcionales principalmente para uso no comercial. </a:t>
            </a:r>
          </a:p>
          <a:p>
            <a:pPr algn="l"/>
            <a:endParaRPr lang="es-ES" dirty="0">
              <a:latin typeface="Muli" panose="02000503000000000000" pitchFamily="2" charset="0"/>
            </a:endParaRPr>
          </a:p>
          <a:p>
            <a:pPr algn="l"/>
            <a:r>
              <a:rPr lang="es-ES" sz="1400" b="1" i="0" u="none" strike="noStrike" baseline="0" dirty="0">
                <a:latin typeface="Muli" panose="02000503000000000000" pitchFamily="2" charset="0"/>
              </a:rPr>
              <a:t>Patrones de fundición</a:t>
            </a:r>
          </a:p>
          <a:p>
            <a:pPr algn="l"/>
            <a:r>
              <a:rPr lang="es-ES" sz="1400" b="0" i="0" u="none" strike="noStrike" baseline="0" dirty="0">
                <a:latin typeface="Muli" panose="02000503000000000000" pitchFamily="2" charset="0"/>
              </a:rPr>
              <a:t>El bajo costo de los materiales MEX y las geometrías que el proceso puede producir lo convierten en una buena solución para los patrones de fundición. Debido a que la estructura de relleno impresa dentro de las piezas MEX no es sólida, también permite que se use menos material, lo que facilita el quemado durante el proceso de fundición.</a:t>
            </a:r>
            <a:endParaRPr lang="es-ES" sz="1400" b="0" i="0" u="none" strike="noStrike" baseline="0" dirty="0">
              <a:solidFill>
                <a:srgbClr val="FF0000"/>
              </a:solidFill>
              <a:latin typeface="Muli" panose="02000503000000000000" pitchFamily="2" charset="0"/>
            </a:endParaRPr>
          </a:p>
          <a:p>
            <a:endParaRPr lang="en-US" dirty="0">
              <a:latin typeface="Muli" panose="02000503000000000000" pitchFamily="2" charset="0"/>
            </a:endParaRPr>
          </a:p>
          <a:p>
            <a:endParaRPr lang="en-US" dirty="0">
              <a:latin typeface="Muli" panose="02000503000000000000" pitchFamily="2" charset="0"/>
            </a:endParaRPr>
          </a:p>
          <a:p>
            <a:endParaRPr lang="es-ES" dirty="0">
              <a:latin typeface="Muli" panose="02000503000000000000" pitchFamily="2" charset="0"/>
            </a:endParaRPr>
          </a:p>
        </p:txBody>
      </p:sp>
      <p:pic>
        <p:nvPicPr>
          <p:cNvPr id="2050" name="Picture 2" descr="FDM Improves On Investment Casting | Stratasys Direct Manufacturing">
            <a:extLst>
              <a:ext uri="{FF2B5EF4-FFF2-40B4-BE49-F238E27FC236}">
                <a16:creationId xmlns:a16="http://schemas.microsoft.com/office/drawing/2014/main" id="{468F0E80-8411-42EA-AB3E-51A64C45C0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3435846"/>
            <a:ext cx="2736304" cy="1580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33751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es-ES"/>
              <a:t>MEX </a:t>
            </a:r>
            <a:r>
              <a:rPr lang="es-ES" err="1"/>
              <a:t>applications</a:t>
            </a:r>
            <a:endParaRPr lang="es-ES"/>
          </a:p>
        </p:txBody>
      </p:sp>
      <p:sp>
        <p:nvSpPr>
          <p:cNvPr id="6" name="Google Shape;1029;p44"/>
          <p:cNvSpPr txBox="1">
            <a:spLocks/>
          </p:cNvSpPr>
          <p:nvPr/>
        </p:nvSpPr>
        <p:spPr>
          <a:xfrm>
            <a:off x="1043608" y="1275606"/>
            <a:ext cx="4032448" cy="151216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s-ES" sz="1400" b="1" i="0" u="none" strike="noStrike" baseline="0" dirty="0">
                <a:latin typeface="Muli" panose="02000503000000000000" pitchFamily="2" charset="0"/>
              </a:rPr>
              <a:t>Carcasas electrónicas</a:t>
            </a:r>
          </a:p>
          <a:p>
            <a:pPr algn="l"/>
            <a:endParaRPr lang="es-ES" sz="1400" b="1" i="0" u="none" strike="noStrike" baseline="0" dirty="0">
              <a:latin typeface="Muli" panose="02000503000000000000" pitchFamily="2" charset="0"/>
            </a:endParaRPr>
          </a:p>
          <a:p>
            <a:pPr algn="l"/>
            <a:r>
              <a:rPr lang="es-ES" sz="1400" b="0" i="0" u="none" strike="noStrike" baseline="0" dirty="0">
                <a:latin typeface="Muli" panose="02000503000000000000" pitchFamily="2" charset="0"/>
              </a:rPr>
              <a:t>Las carcasas o envolventes electrónicas son una de las aplicaciones más populares para la impresión MEX. MEX permite a un diseñador crear un prototipo o diseño final en cuestión de horas y es mucho más económico en comparación con los métodos de fabricación tradicionales. Estas </a:t>
            </a:r>
            <a:r>
              <a:rPr lang="es-ES" dirty="0">
                <a:latin typeface="Muli" panose="02000503000000000000" pitchFamily="2" charset="0"/>
              </a:rPr>
              <a:t>piezas </a:t>
            </a:r>
            <a:r>
              <a:rPr lang="es-ES" sz="1400" b="0" i="0" u="none" strike="noStrike" baseline="0" dirty="0">
                <a:latin typeface="Muli" panose="02000503000000000000" pitchFamily="2" charset="0"/>
              </a:rPr>
              <a:t>impresas en 3D ofrecen un método efectivo para confirmar la geometría del diseño y varios de los materiales que se pueden usar para imprimir envolventes son adecuados para aplicaciones de uso final.</a:t>
            </a:r>
            <a:endParaRPr lang="en-US" sz="1400" b="0" i="0" u="none" strike="noStrike" baseline="0" dirty="0">
              <a:latin typeface="Muli" panose="02000503000000000000" pitchFamily="2" charset="0"/>
            </a:endParaRPr>
          </a:p>
        </p:txBody>
      </p:sp>
      <p:pic>
        <p:nvPicPr>
          <p:cNvPr id="3" name="Imagen 2">
            <a:extLst>
              <a:ext uri="{FF2B5EF4-FFF2-40B4-BE49-F238E27FC236}">
                <a16:creationId xmlns:a16="http://schemas.microsoft.com/office/drawing/2014/main" id="{EEA5A32A-EC97-49D6-B6E1-A0F5FEB92C28}"/>
              </a:ext>
            </a:extLst>
          </p:cNvPr>
          <p:cNvPicPr>
            <a:picLocks noChangeAspect="1"/>
          </p:cNvPicPr>
          <p:nvPr/>
        </p:nvPicPr>
        <p:blipFill rotWithShape="1">
          <a:blip r:embed="rId2"/>
          <a:srcRect l="2624" t="1450" r="8201" b="7124"/>
          <a:stretch/>
        </p:blipFill>
        <p:spPr>
          <a:xfrm>
            <a:off x="5177439" y="1131590"/>
            <a:ext cx="2448272" cy="3312368"/>
          </a:xfrm>
          <a:prstGeom prst="rect">
            <a:avLst/>
          </a:prstGeom>
        </p:spPr>
      </p:pic>
    </p:spTree>
    <p:extLst>
      <p:ext uri="{BB962C8B-B14F-4D97-AF65-F5344CB8AC3E}">
        <p14:creationId xmlns:p14="http://schemas.microsoft.com/office/powerpoint/2010/main" val="18158615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es-ES" dirty="0"/>
              <a:t>Aplicaciones MEX</a:t>
            </a:r>
          </a:p>
        </p:txBody>
      </p:sp>
      <p:sp>
        <p:nvSpPr>
          <p:cNvPr id="6" name="Google Shape;1029;p44"/>
          <p:cNvSpPr txBox="1">
            <a:spLocks/>
          </p:cNvSpPr>
          <p:nvPr/>
        </p:nvSpPr>
        <p:spPr>
          <a:xfrm>
            <a:off x="755576" y="1357278"/>
            <a:ext cx="7987852" cy="233495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b="1" dirty="0">
                <a:latin typeface="Muli"/>
              </a:rPr>
              <a:t>Pruebas de forma y ajuste</a:t>
            </a:r>
          </a:p>
          <a:p>
            <a:r>
              <a:rPr lang="es-ES" dirty="0">
                <a:latin typeface="Muli"/>
              </a:rPr>
              <a:t>Los diseños de forma y ajuste se utilizan para mostrar la geometría y proporcionar comentarios táctiles al diseñador. MEX permite la creación de curvas y formas orgánicas que serían difíciles de producir utilizando técnicas de fabricación tradicionales.</a:t>
            </a:r>
          </a:p>
          <a:p>
            <a:endParaRPr lang="es-ES" dirty="0">
              <a:latin typeface="Muli"/>
            </a:endParaRPr>
          </a:p>
          <a:p>
            <a:r>
              <a:rPr lang="es-ES" b="1" dirty="0">
                <a:latin typeface="Muli"/>
              </a:rPr>
              <a:t>Plantillas y fijaciones </a:t>
            </a:r>
          </a:p>
          <a:p>
            <a:r>
              <a:rPr lang="es-ES" dirty="0">
                <a:latin typeface="Muli"/>
              </a:rPr>
              <a:t>El alto nivel de personalización y complejidad que permite MEX en un diseño, junto con la velocidad y precisión con la que se pueden producir las piezas, lo hacen adecuado para crear mordazas, plantillas y fijaciones.</a:t>
            </a:r>
            <a:endParaRPr lang="en-US" dirty="0">
              <a:latin typeface="Muli"/>
            </a:endParaRPr>
          </a:p>
          <a:p>
            <a:endParaRPr lang="en-US" dirty="0">
              <a:latin typeface="Muli"/>
            </a:endParaRPr>
          </a:p>
          <a:p>
            <a:endParaRPr lang="es-ES" dirty="0">
              <a:latin typeface="Muli"/>
            </a:endParaRPr>
          </a:p>
        </p:txBody>
      </p:sp>
      <p:pic>
        <p:nvPicPr>
          <p:cNvPr id="3074" name="Picture 2">
            <a:extLst>
              <a:ext uri="{FF2B5EF4-FFF2-40B4-BE49-F238E27FC236}">
                <a16:creationId xmlns:a16="http://schemas.microsoft.com/office/drawing/2014/main" id="{9D1AD7B2-8F9E-4F8A-AE24-D4EAC3A686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6235" y="3461782"/>
            <a:ext cx="2510948" cy="1505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7664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es-ES" dirty="0"/>
              <a:t>Equipo y terminología MEX</a:t>
            </a:r>
          </a:p>
        </p:txBody>
      </p:sp>
      <p:pic>
        <p:nvPicPr>
          <p:cNvPr id="7" name="Imagen 6">
            <a:extLst>
              <a:ext uri="{FF2B5EF4-FFF2-40B4-BE49-F238E27FC236}">
                <a16:creationId xmlns:a16="http://schemas.microsoft.com/office/drawing/2014/main" id="{1216F2AD-0033-4DAC-8D01-9E8EEF4EA5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688" y="1011337"/>
            <a:ext cx="5184576" cy="3856296"/>
          </a:xfrm>
          <a:prstGeom prst="rect">
            <a:avLst/>
          </a:prstGeom>
        </p:spPr>
      </p:pic>
      <p:sp>
        <p:nvSpPr>
          <p:cNvPr id="4" name="CuadroTexto 3">
            <a:extLst>
              <a:ext uri="{FF2B5EF4-FFF2-40B4-BE49-F238E27FC236}">
                <a16:creationId xmlns:a16="http://schemas.microsoft.com/office/drawing/2014/main" id="{73191072-C142-4F41-8D85-F5062491A471}"/>
              </a:ext>
            </a:extLst>
          </p:cNvPr>
          <p:cNvSpPr txBox="1"/>
          <p:nvPr/>
        </p:nvSpPr>
        <p:spPr>
          <a:xfrm>
            <a:off x="1779497" y="1403677"/>
            <a:ext cx="1714330" cy="253916"/>
          </a:xfrm>
          <a:prstGeom prst="rect">
            <a:avLst/>
          </a:prstGeom>
          <a:solidFill>
            <a:srgbClr val="DADFE3"/>
          </a:solidFill>
        </p:spPr>
        <p:txBody>
          <a:bodyPr wrap="square" rtlCol="0">
            <a:spAutoFit/>
          </a:bodyPr>
          <a:lstStyle/>
          <a:p>
            <a:r>
              <a:rPr lang="es-ES" sz="1050" b="1" dirty="0">
                <a:solidFill>
                  <a:srgbClr val="133CDF"/>
                </a:solidFill>
                <a:latin typeface="Muli" panose="02000503000000000000" pitchFamily="2" charset="0"/>
              </a:rPr>
              <a:t>Indicador de impresión</a:t>
            </a:r>
          </a:p>
        </p:txBody>
      </p:sp>
      <p:sp>
        <p:nvSpPr>
          <p:cNvPr id="19" name="CuadroTexto 18">
            <a:extLst>
              <a:ext uri="{FF2B5EF4-FFF2-40B4-BE49-F238E27FC236}">
                <a16:creationId xmlns:a16="http://schemas.microsoft.com/office/drawing/2014/main" id="{3A2ABFB8-6C15-4CBD-8AB7-F34FE07C8A2A}"/>
              </a:ext>
            </a:extLst>
          </p:cNvPr>
          <p:cNvSpPr txBox="1"/>
          <p:nvPr/>
        </p:nvSpPr>
        <p:spPr>
          <a:xfrm>
            <a:off x="6073141" y="2248914"/>
            <a:ext cx="875124" cy="253916"/>
          </a:xfrm>
          <a:prstGeom prst="rect">
            <a:avLst/>
          </a:prstGeom>
          <a:solidFill>
            <a:srgbClr val="E5E9EC"/>
          </a:solidFill>
        </p:spPr>
        <p:txBody>
          <a:bodyPr wrap="square" rtlCol="0">
            <a:spAutoFit/>
          </a:bodyPr>
          <a:lstStyle/>
          <a:p>
            <a:r>
              <a:rPr lang="es-ES" sz="1050" b="1" dirty="0">
                <a:solidFill>
                  <a:srgbClr val="133CDF"/>
                </a:solidFill>
                <a:latin typeface="Muli" panose="02000503000000000000" pitchFamily="2" charset="0"/>
              </a:rPr>
              <a:t>Filamento</a:t>
            </a:r>
          </a:p>
        </p:txBody>
      </p:sp>
      <p:sp>
        <p:nvSpPr>
          <p:cNvPr id="20" name="CuadroTexto 19">
            <a:extLst>
              <a:ext uri="{FF2B5EF4-FFF2-40B4-BE49-F238E27FC236}">
                <a16:creationId xmlns:a16="http://schemas.microsoft.com/office/drawing/2014/main" id="{F314C57A-97BD-4E40-835D-3CB0B7D59233}"/>
              </a:ext>
            </a:extLst>
          </p:cNvPr>
          <p:cNvSpPr txBox="1"/>
          <p:nvPr/>
        </p:nvSpPr>
        <p:spPr>
          <a:xfrm>
            <a:off x="4824484" y="1978285"/>
            <a:ext cx="723332" cy="253916"/>
          </a:xfrm>
          <a:prstGeom prst="rect">
            <a:avLst/>
          </a:prstGeom>
          <a:solidFill>
            <a:srgbClr val="ECEEF1"/>
          </a:solidFill>
        </p:spPr>
        <p:txBody>
          <a:bodyPr wrap="square" rtlCol="0">
            <a:spAutoFit/>
          </a:bodyPr>
          <a:lstStyle/>
          <a:p>
            <a:r>
              <a:rPr lang="es-ES" sz="1050" b="1" dirty="0">
                <a:solidFill>
                  <a:srgbClr val="133CDF"/>
                </a:solidFill>
                <a:latin typeface="Muli" panose="02000503000000000000" pitchFamily="2" charset="0"/>
              </a:rPr>
              <a:t>Extrusor</a:t>
            </a:r>
          </a:p>
        </p:txBody>
      </p:sp>
      <p:sp>
        <p:nvSpPr>
          <p:cNvPr id="21" name="CuadroTexto 20">
            <a:extLst>
              <a:ext uri="{FF2B5EF4-FFF2-40B4-BE49-F238E27FC236}">
                <a16:creationId xmlns:a16="http://schemas.microsoft.com/office/drawing/2014/main" id="{83B0D795-F31A-4751-8DA3-51E283097761}"/>
              </a:ext>
            </a:extLst>
          </p:cNvPr>
          <p:cNvSpPr txBox="1"/>
          <p:nvPr/>
        </p:nvSpPr>
        <p:spPr>
          <a:xfrm>
            <a:off x="5195138" y="4605032"/>
            <a:ext cx="857647" cy="253916"/>
          </a:xfrm>
          <a:prstGeom prst="rect">
            <a:avLst/>
          </a:prstGeom>
          <a:solidFill>
            <a:srgbClr val="F4F3F8"/>
          </a:solidFill>
        </p:spPr>
        <p:txBody>
          <a:bodyPr wrap="square" rtlCol="0">
            <a:spAutoFit/>
          </a:bodyPr>
          <a:lstStyle/>
          <a:p>
            <a:pPr algn="ctr"/>
            <a:r>
              <a:rPr lang="es-ES" sz="1050" b="1" dirty="0">
                <a:solidFill>
                  <a:srgbClr val="133CDF"/>
                </a:solidFill>
                <a:latin typeface="Muli" panose="02000503000000000000" pitchFamily="2" charset="0"/>
              </a:rPr>
              <a:t>Cama</a:t>
            </a:r>
          </a:p>
        </p:txBody>
      </p:sp>
      <p:sp>
        <p:nvSpPr>
          <p:cNvPr id="22" name="CuadroTexto 21">
            <a:extLst>
              <a:ext uri="{FF2B5EF4-FFF2-40B4-BE49-F238E27FC236}">
                <a16:creationId xmlns:a16="http://schemas.microsoft.com/office/drawing/2014/main" id="{99712550-2B40-4E88-A08E-3C77CBDF377C}"/>
              </a:ext>
            </a:extLst>
          </p:cNvPr>
          <p:cNvSpPr txBox="1"/>
          <p:nvPr/>
        </p:nvSpPr>
        <p:spPr>
          <a:xfrm>
            <a:off x="4608282" y="3261174"/>
            <a:ext cx="987301" cy="253916"/>
          </a:xfrm>
          <a:prstGeom prst="rect">
            <a:avLst/>
          </a:prstGeom>
          <a:solidFill>
            <a:srgbClr val="F4F3F8"/>
          </a:solidFill>
        </p:spPr>
        <p:txBody>
          <a:bodyPr wrap="square" rtlCol="0">
            <a:spAutoFit/>
          </a:bodyPr>
          <a:lstStyle/>
          <a:p>
            <a:r>
              <a:rPr lang="es-ES" sz="1050" b="1" dirty="0">
                <a:solidFill>
                  <a:srgbClr val="133CDF"/>
                </a:solidFill>
                <a:latin typeface="Muli" panose="02000503000000000000" pitchFamily="2" charset="0"/>
              </a:rPr>
              <a:t>Ventilador</a:t>
            </a:r>
          </a:p>
        </p:txBody>
      </p:sp>
      <p:sp>
        <p:nvSpPr>
          <p:cNvPr id="23" name="CuadroTexto 22">
            <a:extLst>
              <a:ext uri="{FF2B5EF4-FFF2-40B4-BE49-F238E27FC236}">
                <a16:creationId xmlns:a16="http://schemas.microsoft.com/office/drawing/2014/main" id="{E8507E68-31C2-47E8-9AA4-C21484F48FE3}"/>
              </a:ext>
            </a:extLst>
          </p:cNvPr>
          <p:cNvSpPr txBox="1"/>
          <p:nvPr/>
        </p:nvSpPr>
        <p:spPr>
          <a:xfrm>
            <a:off x="3721177" y="3500010"/>
            <a:ext cx="987301" cy="253916"/>
          </a:xfrm>
          <a:prstGeom prst="rect">
            <a:avLst/>
          </a:prstGeom>
          <a:solidFill>
            <a:srgbClr val="F1F5F8"/>
          </a:solidFill>
        </p:spPr>
        <p:txBody>
          <a:bodyPr wrap="square" rtlCol="0">
            <a:spAutoFit/>
          </a:bodyPr>
          <a:lstStyle/>
          <a:p>
            <a:pPr algn="ctr"/>
            <a:r>
              <a:rPr lang="es-ES" sz="1050" b="1" dirty="0">
                <a:solidFill>
                  <a:srgbClr val="133CDF"/>
                </a:solidFill>
                <a:latin typeface="Muli" panose="02000503000000000000" pitchFamily="2" charset="0"/>
              </a:rPr>
              <a:t>Impresión</a:t>
            </a:r>
          </a:p>
        </p:txBody>
      </p:sp>
      <p:sp>
        <p:nvSpPr>
          <p:cNvPr id="24" name="CuadroTexto 23">
            <a:extLst>
              <a:ext uri="{FF2B5EF4-FFF2-40B4-BE49-F238E27FC236}">
                <a16:creationId xmlns:a16="http://schemas.microsoft.com/office/drawing/2014/main" id="{5E8DF142-C0AC-4168-ACB5-90EF9799A4C3}"/>
              </a:ext>
            </a:extLst>
          </p:cNvPr>
          <p:cNvSpPr txBox="1"/>
          <p:nvPr/>
        </p:nvSpPr>
        <p:spPr>
          <a:xfrm>
            <a:off x="3182090" y="3254350"/>
            <a:ext cx="652931" cy="253916"/>
          </a:xfrm>
          <a:prstGeom prst="rect">
            <a:avLst/>
          </a:prstGeom>
          <a:solidFill>
            <a:srgbClr val="F4F3F8"/>
          </a:solidFill>
        </p:spPr>
        <p:txBody>
          <a:bodyPr wrap="square" rtlCol="0">
            <a:spAutoFit/>
          </a:bodyPr>
          <a:lstStyle/>
          <a:p>
            <a:r>
              <a:rPr lang="es-ES" sz="1050" b="1" dirty="0">
                <a:solidFill>
                  <a:srgbClr val="133CDF"/>
                </a:solidFill>
                <a:latin typeface="Muli" panose="02000503000000000000" pitchFamily="2" charset="0"/>
              </a:rPr>
              <a:t>Fusor</a:t>
            </a:r>
          </a:p>
        </p:txBody>
      </p:sp>
    </p:spTree>
    <p:extLst>
      <p:ext uri="{BB962C8B-B14F-4D97-AF65-F5344CB8AC3E}">
        <p14:creationId xmlns:p14="http://schemas.microsoft.com/office/powerpoint/2010/main" val="33310940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es-ES" dirty="0"/>
              <a:t>Equipo y terminología MEX</a:t>
            </a:r>
          </a:p>
        </p:txBody>
      </p:sp>
      <p:sp>
        <p:nvSpPr>
          <p:cNvPr id="6" name="Google Shape;1029;p44"/>
          <p:cNvSpPr txBox="1">
            <a:spLocks/>
          </p:cNvSpPr>
          <p:nvPr/>
        </p:nvSpPr>
        <p:spPr>
          <a:xfrm>
            <a:off x="1115616" y="1131590"/>
            <a:ext cx="3600400" cy="37063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b="1" dirty="0">
                <a:latin typeface="Muli"/>
              </a:rPr>
              <a:t>Extrusor</a:t>
            </a:r>
          </a:p>
          <a:p>
            <a:r>
              <a:rPr lang="es-ES" dirty="0">
                <a:latin typeface="Muli"/>
              </a:rPr>
              <a:t>El extrusor es uno de los principales componentes de la impresora 3D. Es responsable de transmitir y enviar la cantidad correcta de material de filamento al extremo caliente donde el filamento se funde y extruye en capas delgadas para crear un objeto. Es trascendental tener en cuenta que la extrusora no es lo mismo que el </a:t>
            </a:r>
            <a:r>
              <a:rPr lang="es-ES" dirty="0" err="1">
                <a:latin typeface="Muli"/>
              </a:rPr>
              <a:t>hot</a:t>
            </a:r>
            <a:r>
              <a:rPr lang="es-ES" dirty="0">
                <a:latin typeface="Muli"/>
              </a:rPr>
              <a:t> </a:t>
            </a:r>
            <a:r>
              <a:rPr lang="es-ES" dirty="0" err="1">
                <a:latin typeface="Muli"/>
              </a:rPr>
              <a:t>end</a:t>
            </a:r>
            <a:r>
              <a:rPr lang="es-ES" dirty="0">
                <a:latin typeface="Muli"/>
              </a:rPr>
              <a:t> o fusor. El extrusor generalmente se conoce como el “</a:t>
            </a:r>
            <a:r>
              <a:rPr lang="es-ES" dirty="0" err="1">
                <a:latin typeface="Muli"/>
              </a:rPr>
              <a:t>cold</a:t>
            </a:r>
            <a:r>
              <a:rPr lang="es-ES" dirty="0">
                <a:latin typeface="Muli"/>
              </a:rPr>
              <a:t> </a:t>
            </a:r>
            <a:r>
              <a:rPr lang="es-ES" dirty="0" err="1">
                <a:latin typeface="Muli"/>
              </a:rPr>
              <a:t>end</a:t>
            </a:r>
            <a:r>
              <a:rPr lang="es-ES" dirty="0">
                <a:latin typeface="Muli"/>
              </a:rPr>
              <a:t>" porque el material del filamento está "frío" cuando se transmite a través del extrusor hasta el fusor.</a:t>
            </a:r>
            <a:endParaRPr lang="en-US" dirty="0">
              <a:latin typeface="Muli"/>
            </a:endParaRPr>
          </a:p>
          <a:p>
            <a:endParaRPr lang="en-US" dirty="0">
              <a:latin typeface="Muli"/>
            </a:endParaRPr>
          </a:p>
          <a:p>
            <a:endParaRPr lang="en-US" dirty="0">
              <a:latin typeface="Muli"/>
            </a:endParaRPr>
          </a:p>
          <a:p>
            <a:endParaRPr lang="en-US" dirty="0">
              <a:latin typeface="Muli"/>
            </a:endParaRPr>
          </a:p>
          <a:p>
            <a:endParaRPr lang="es-ES" dirty="0">
              <a:latin typeface="Muli"/>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0032" y="1347614"/>
            <a:ext cx="3419905" cy="2880320"/>
          </a:xfrm>
          <a:prstGeom prst="rect">
            <a:avLst/>
          </a:prstGeom>
        </p:spPr>
      </p:pic>
    </p:spTree>
    <p:extLst>
      <p:ext uri="{BB962C8B-B14F-4D97-AF65-F5344CB8AC3E}">
        <p14:creationId xmlns:p14="http://schemas.microsoft.com/office/powerpoint/2010/main" val="35164518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es-ES" dirty="0"/>
              <a:t>Equipo y terminología MEX</a:t>
            </a:r>
          </a:p>
        </p:txBody>
      </p:sp>
      <p:sp>
        <p:nvSpPr>
          <p:cNvPr id="6" name="Google Shape;1029;p44"/>
          <p:cNvSpPr txBox="1">
            <a:spLocks/>
          </p:cNvSpPr>
          <p:nvPr/>
        </p:nvSpPr>
        <p:spPr>
          <a:xfrm>
            <a:off x="4036796" y="1275606"/>
            <a:ext cx="4383328" cy="37063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b="1" dirty="0">
                <a:latin typeface="Muli"/>
              </a:rPr>
              <a:t>Extrusor</a:t>
            </a:r>
          </a:p>
          <a:p>
            <a:r>
              <a:rPr lang="es-ES" dirty="0">
                <a:latin typeface="Muli"/>
              </a:rPr>
              <a:t>Hay dos tipos básicos de extrusor según el accionamiento: extrusor directo y extrusor </a:t>
            </a:r>
            <a:r>
              <a:rPr lang="es-ES" dirty="0" err="1">
                <a:latin typeface="Muli"/>
              </a:rPr>
              <a:t>Bowden</a:t>
            </a:r>
            <a:endParaRPr lang="es-ES" dirty="0">
              <a:latin typeface="Muli"/>
            </a:endParaRPr>
          </a:p>
          <a:p>
            <a:endParaRPr lang="es-ES" dirty="0">
              <a:latin typeface="Muli"/>
            </a:endParaRPr>
          </a:p>
          <a:p>
            <a:pPr marL="285750" indent="-285750">
              <a:buFont typeface="Arial" panose="020B0604020202020204" pitchFamily="34" charset="0"/>
              <a:buChar char="•"/>
            </a:pPr>
            <a:r>
              <a:rPr lang="es-ES" b="1" i="1" dirty="0">
                <a:latin typeface="Muli"/>
              </a:rPr>
              <a:t>Extrusor directo: </a:t>
            </a:r>
            <a:r>
              <a:rPr lang="es-ES" dirty="0">
                <a:latin typeface="Muli"/>
              </a:rPr>
              <a:t>los extrusores directos son simplemente extrusores que se conectan directamente al fusor. Es importante tener en cuenta que un extrusor directo no es necesariamente lo mismo que un extrusor de transmisión directa. Un extrusor de transmisión directa solo significa que el mecanismo de transmisión del filamento está montado directamente en el eje del motor. Tanto los extrusores </a:t>
            </a:r>
            <a:r>
              <a:rPr lang="es-ES" dirty="0" err="1">
                <a:latin typeface="Muli"/>
              </a:rPr>
              <a:t>Bowden</a:t>
            </a:r>
            <a:r>
              <a:rPr lang="es-ES" dirty="0">
                <a:latin typeface="Muli"/>
              </a:rPr>
              <a:t> como los directos pueden ser de accionamiento directo.</a:t>
            </a:r>
            <a:endParaRPr lang="en-US" dirty="0">
              <a:latin typeface="Muli"/>
            </a:endParaRPr>
          </a:p>
          <a:p>
            <a:endParaRPr lang="en-US" dirty="0">
              <a:latin typeface="Muli"/>
            </a:endParaRPr>
          </a:p>
          <a:p>
            <a:endParaRPr lang="en-US" dirty="0">
              <a:latin typeface="Muli"/>
            </a:endParaRPr>
          </a:p>
          <a:p>
            <a:endParaRPr lang="es-ES" dirty="0">
              <a:latin typeface="Muli"/>
            </a:endParaRPr>
          </a:p>
        </p:txBody>
      </p:sp>
      <p:pic>
        <p:nvPicPr>
          <p:cNvPr id="3" name="Imagen 2"/>
          <p:cNvPicPr>
            <a:picLocks noChangeAspect="1"/>
          </p:cNvPicPr>
          <p:nvPr/>
        </p:nvPicPr>
        <p:blipFill>
          <a:blip r:embed="rId2"/>
          <a:stretch>
            <a:fillRect/>
          </a:stretch>
        </p:blipFill>
        <p:spPr>
          <a:xfrm>
            <a:off x="755576" y="1275606"/>
            <a:ext cx="3281220" cy="2768455"/>
          </a:xfrm>
          <a:prstGeom prst="rect">
            <a:avLst/>
          </a:prstGeom>
        </p:spPr>
      </p:pic>
    </p:spTree>
    <p:extLst>
      <p:ext uri="{BB962C8B-B14F-4D97-AF65-F5344CB8AC3E}">
        <p14:creationId xmlns:p14="http://schemas.microsoft.com/office/powerpoint/2010/main" val="2410802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3" name="Google Shape;3663;p62"/>
          <p:cNvSpPr txBox="1">
            <a:spLocks noGrp="1"/>
          </p:cNvSpPr>
          <p:nvPr>
            <p:ph type="title"/>
          </p:nvPr>
        </p:nvSpPr>
        <p:spPr>
          <a:xfrm>
            <a:off x="5075700" y="1211551"/>
            <a:ext cx="3348300" cy="1308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Process</a:t>
            </a:r>
            <a:endParaRPr/>
          </a:p>
        </p:txBody>
      </p:sp>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62"/>
          <p:cNvSpPr/>
          <p:nvPr/>
        </p:nvSpPr>
        <p:spPr>
          <a:xfrm>
            <a:off x="629225" y="1213175"/>
            <a:ext cx="3720900" cy="2561100"/>
          </a:xfrm>
          <a:prstGeom prst="roundRect">
            <a:avLst>
              <a:gd name="adj" fmla="val 16667"/>
            </a:avLst>
          </a:prstGeom>
          <a:solidFill>
            <a:srgbClr val="F0F7E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66" name="Google Shape;3666;p62"/>
          <p:cNvPicPr preferRelativeResize="0"/>
          <p:nvPr/>
        </p:nvPicPr>
        <p:blipFill rotWithShape="1">
          <a:blip r:embed="rId4">
            <a:alphaModFix/>
          </a:blip>
          <a:srcRect l="1569" r="1578"/>
          <a:stretch/>
        </p:blipFill>
        <p:spPr>
          <a:xfrm>
            <a:off x="640575" y="1202900"/>
            <a:ext cx="3720900" cy="2561100"/>
          </a:xfrm>
          <a:prstGeom prst="roundRect">
            <a:avLst>
              <a:gd name="adj" fmla="val 16667"/>
            </a:avLst>
          </a:prstGeom>
          <a:noFill/>
          <a:ln>
            <a:noFill/>
          </a:ln>
        </p:spPr>
      </p:pic>
      <p:sp>
        <p:nvSpPr>
          <p:cNvPr id="3667" name="Google Shape;3667;p62"/>
          <p:cNvSpPr txBox="1">
            <a:spLocks noGrp="1"/>
          </p:cNvSpPr>
          <p:nvPr>
            <p:ph type="subTitle" idx="1"/>
          </p:nvPr>
        </p:nvSpPr>
        <p:spPr>
          <a:xfrm>
            <a:off x="2942055" y="2553935"/>
            <a:ext cx="3040800" cy="77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can insert a video to better explain your ideas</a:t>
            </a:r>
            <a:endParaRPr/>
          </a:p>
        </p:txBody>
      </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62"/>
          <p:cNvSpPr/>
          <p:nvPr/>
        </p:nvSpPr>
        <p:spPr>
          <a:xfrm>
            <a:off x="2266111" y="2210369"/>
            <a:ext cx="566724" cy="566724"/>
          </a:xfrm>
          <a:custGeom>
            <a:avLst/>
            <a:gdLst/>
            <a:ahLst/>
            <a:cxnLst/>
            <a:rect l="l" t="t" r="r" b="b"/>
            <a:pathLst>
              <a:path w="208163" h="208163" extrusionOk="0">
                <a:moveTo>
                  <a:pt x="79632" y="48546"/>
                </a:moveTo>
                <a:cubicBezTo>
                  <a:pt x="80399" y="48546"/>
                  <a:pt x="81191" y="48783"/>
                  <a:pt x="81877" y="49126"/>
                </a:cubicBezTo>
                <a:lnTo>
                  <a:pt x="158203" y="101306"/>
                </a:lnTo>
                <a:cubicBezTo>
                  <a:pt x="159036" y="101861"/>
                  <a:pt x="159591" y="102971"/>
                  <a:pt x="159591" y="104081"/>
                </a:cubicBezTo>
                <a:cubicBezTo>
                  <a:pt x="159591" y="105191"/>
                  <a:pt x="159036" y="106302"/>
                  <a:pt x="158203" y="106857"/>
                </a:cubicBezTo>
                <a:lnTo>
                  <a:pt x="81877" y="159036"/>
                </a:lnTo>
                <a:cubicBezTo>
                  <a:pt x="81045" y="159314"/>
                  <a:pt x="80489" y="159591"/>
                  <a:pt x="79934" y="159591"/>
                </a:cubicBezTo>
                <a:cubicBezTo>
                  <a:pt x="79379" y="159591"/>
                  <a:pt x="78547" y="159591"/>
                  <a:pt x="78269" y="159314"/>
                </a:cubicBezTo>
                <a:cubicBezTo>
                  <a:pt x="77159" y="158481"/>
                  <a:pt x="76326" y="157371"/>
                  <a:pt x="76326" y="156260"/>
                </a:cubicBezTo>
                <a:lnTo>
                  <a:pt x="76326" y="52179"/>
                </a:lnTo>
                <a:cubicBezTo>
                  <a:pt x="76326" y="50792"/>
                  <a:pt x="77159" y="49681"/>
                  <a:pt x="78269" y="48849"/>
                </a:cubicBezTo>
                <a:cubicBezTo>
                  <a:pt x="78693" y="48637"/>
                  <a:pt x="79158" y="48546"/>
                  <a:pt x="79632" y="48546"/>
                </a:cubicBezTo>
                <a:close/>
                <a:moveTo>
                  <a:pt x="104081" y="0"/>
                </a:moveTo>
                <a:cubicBezTo>
                  <a:pt x="46628" y="0"/>
                  <a:pt x="0" y="46628"/>
                  <a:pt x="0" y="104081"/>
                </a:cubicBezTo>
                <a:cubicBezTo>
                  <a:pt x="0" y="161534"/>
                  <a:pt x="46628" y="208162"/>
                  <a:pt x="104081" y="208162"/>
                </a:cubicBezTo>
                <a:cubicBezTo>
                  <a:pt x="161534" y="208162"/>
                  <a:pt x="208162" y="161534"/>
                  <a:pt x="208162" y="104081"/>
                </a:cubicBezTo>
                <a:cubicBezTo>
                  <a:pt x="208162" y="46628"/>
                  <a:pt x="161534" y="0"/>
                  <a:pt x="104081" y="0"/>
                </a:cubicBezTo>
                <a:close/>
              </a:path>
            </a:pathLst>
          </a:custGeom>
          <a:noFill/>
          <a:ln w="28575" cap="flat" cmpd="sng">
            <a:solidFill>
              <a:srgbClr val="FF72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Elementos multimedia en línea 1" title="What Is 3D Printing and How Does It Work? | Mashable Explains">
            <a:hlinkClick r:id="" action="ppaction://media"/>
            <a:extLst>
              <a:ext uri="{FF2B5EF4-FFF2-40B4-BE49-F238E27FC236}">
                <a16:creationId xmlns:a16="http://schemas.microsoft.com/office/drawing/2014/main" id="{8BD32C16-0164-4FD6-960E-7A8AF059B7A6}"/>
              </a:ext>
            </a:extLst>
          </p:cNvPr>
          <p:cNvPicPr>
            <a:picLocks noRot="1" noChangeAspect="1"/>
          </p:cNvPicPr>
          <p:nvPr>
            <a:videoFile r:link="rId1"/>
          </p:nvPr>
        </p:nvPicPr>
        <p:blipFill>
          <a:blip r:embed="rId5"/>
          <a:stretch>
            <a:fillRect/>
          </a:stretch>
        </p:blipFill>
        <p:spPr>
          <a:xfrm>
            <a:off x="124687" y="200002"/>
            <a:ext cx="7394712" cy="4178013"/>
          </a:xfrm>
          <a:prstGeom prst="rect">
            <a:avLst/>
          </a:prstGeom>
        </p:spPr>
      </p:pic>
      <p:sp>
        <p:nvSpPr>
          <p:cNvPr id="81" name="CuadroTexto 80">
            <a:extLst>
              <a:ext uri="{FF2B5EF4-FFF2-40B4-BE49-F238E27FC236}">
                <a16:creationId xmlns:a16="http://schemas.microsoft.com/office/drawing/2014/main" id="{01DFCD52-C7BE-4718-B597-B042652C4166}"/>
              </a:ext>
            </a:extLst>
          </p:cNvPr>
          <p:cNvSpPr txBox="1"/>
          <p:nvPr/>
        </p:nvSpPr>
        <p:spPr>
          <a:xfrm>
            <a:off x="2817535" y="4646053"/>
            <a:ext cx="5337462" cy="307777"/>
          </a:xfrm>
          <a:prstGeom prst="rect">
            <a:avLst/>
          </a:prstGeom>
          <a:noFill/>
        </p:spPr>
        <p:txBody>
          <a:bodyPr wrap="square">
            <a:spAutoFit/>
          </a:bodyPr>
          <a:lstStyle/>
          <a:p>
            <a:r>
              <a:rPr lang="es-ES" sz="1400" b="0" i="0" u="none" strike="noStrike" baseline="0">
                <a:latin typeface="Muli" panose="02000503000000000000"/>
              </a:rPr>
              <a:t>https://www.youtube.com/watch?v=Vx0Z6LplaMU</a:t>
            </a:r>
            <a:endParaRPr lang="es-ES">
              <a:latin typeface="Muli" panose="02000503000000000000"/>
            </a:endParaRPr>
          </a:p>
        </p:txBody>
      </p:sp>
    </p:spTree>
    <p:extLst>
      <p:ext uri="{BB962C8B-B14F-4D97-AF65-F5344CB8AC3E}">
        <p14:creationId xmlns:p14="http://schemas.microsoft.com/office/powerpoint/2010/main" val="1721617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es-ES" dirty="0"/>
              <a:t>Equipo y terminología MEX</a:t>
            </a:r>
          </a:p>
        </p:txBody>
      </p:sp>
      <p:sp>
        <p:nvSpPr>
          <p:cNvPr id="6" name="Google Shape;1029;p44"/>
          <p:cNvSpPr txBox="1">
            <a:spLocks/>
          </p:cNvSpPr>
          <p:nvPr/>
        </p:nvSpPr>
        <p:spPr>
          <a:xfrm>
            <a:off x="779049" y="1385702"/>
            <a:ext cx="3792951" cy="37063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b="1" dirty="0">
                <a:latin typeface="Muli"/>
              </a:rPr>
              <a:t>Extrusor</a:t>
            </a:r>
          </a:p>
          <a:p>
            <a:r>
              <a:rPr lang="es-ES" dirty="0">
                <a:latin typeface="Muli"/>
              </a:rPr>
              <a:t>Hay dos tipos básicos de extrusor según el accionamiento: extrusor directo y extrusor </a:t>
            </a:r>
            <a:r>
              <a:rPr lang="es-ES" dirty="0" err="1">
                <a:latin typeface="Muli"/>
              </a:rPr>
              <a:t>Bowden</a:t>
            </a:r>
            <a:endParaRPr lang="es-ES" dirty="0">
              <a:latin typeface="Muli"/>
            </a:endParaRPr>
          </a:p>
          <a:p>
            <a:endParaRPr lang="en-US" dirty="0">
              <a:latin typeface="Muli"/>
            </a:endParaRPr>
          </a:p>
          <a:p>
            <a:pPr marL="285750" indent="-285750">
              <a:buFont typeface="Arial" panose="020B0604020202020204" pitchFamily="34" charset="0"/>
              <a:buChar char="•"/>
            </a:pPr>
            <a:r>
              <a:rPr lang="es-ES" b="1" i="1" dirty="0">
                <a:latin typeface="Muli"/>
              </a:rPr>
              <a:t>Extrusor </a:t>
            </a:r>
            <a:r>
              <a:rPr lang="es-ES" b="1" i="1" dirty="0" err="1">
                <a:latin typeface="Muli"/>
              </a:rPr>
              <a:t>Bowden</a:t>
            </a:r>
            <a:r>
              <a:rPr lang="es-ES" b="1" i="1" dirty="0">
                <a:latin typeface="Muli"/>
              </a:rPr>
              <a:t>: </a:t>
            </a:r>
            <a:r>
              <a:rPr lang="es-ES" dirty="0">
                <a:latin typeface="Muli"/>
              </a:rPr>
              <a:t>un extrusor </a:t>
            </a:r>
            <a:r>
              <a:rPr lang="es-ES" dirty="0" err="1">
                <a:latin typeface="Muli"/>
              </a:rPr>
              <a:t>Bowden</a:t>
            </a:r>
            <a:r>
              <a:rPr lang="es-ES" dirty="0">
                <a:latin typeface="Muli"/>
              </a:rPr>
              <a:t> no está conectado directamente al fusor. En cambio, un tubo se extiende desde el cuerpo del extrusor hasta el fusor. Esto se llama tubo de </a:t>
            </a:r>
            <a:r>
              <a:rPr lang="es-ES" dirty="0" err="1">
                <a:latin typeface="Muli"/>
              </a:rPr>
              <a:t>Bowden</a:t>
            </a:r>
            <a:r>
              <a:rPr lang="es-ES" dirty="0">
                <a:latin typeface="Muli"/>
              </a:rPr>
              <a:t>. El filamento está limitado por el tubo y viaja a través de él hasta el fusor.</a:t>
            </a:r>
            <a:endParaRPr lang="en-US" dirty="0">
              <a:latin typeface="Muli"/>
            </a:endParaRPr>
          </a:p>
          <a:p>
            <a:endParaRPr lang="en-US" dirty="0">
              <a:latin typeface="Muli"/>
            </a:endParaRPr>
          </a:p>
          <a:p>
            <a:pPr marL="285750" indent="-285750">
              <a:buFont typeface="Arial" panose="020B0604020202020204" pitchFamily="34" charset="0"/>
              <a:buChar char="•"/>
            </a:pPr>
            <a:endParaRPr lang="en-US" dirty="0">
              <a:latin typeface="Muli"/>
            </a:endParaRPr>
          </a:p>
        </p:txBody>
      </p:sp>
      <p:pic>
        <p:nvPicPr>
          <p:cNvPr id="2" name="Imagen 1"/>
          <p:cNvPicPr>
            <a:picLocks noChangeAspect="1"/>
          </p:cNvPicPr>
          <p:nvPr/>
        </p:nvPicPr>
        <p:blipFill>
          <a:blip r:embed="rId2"/>
          <a:stretch>
            <a:fillRect/>
          </a:stretch>
        </p:blipFill>
        <p:spPr>
          <a:xfrm>
            <a:off x="4860032" y="1131590"/>
            <a:ext cx="3213859" cy="2907754"/>
          </a:xfrm>
          <a:prstGeom prst="rect">
            <a:avLst/>
          </a:prstGeom>
        </p:spPr>
      </p:pic>
    </p:spTree>
    <p:extLst>
      <p:ext uri="{BB962C8B-B14F-4D97-AF65-F5344CB8AC3E}">
        <p14:creationId xmlns:p14="http://schemas.microsoft.com/office/powerpoint/2010/main" val="22633880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es-ES" dirty="0"/>
              <a:t>Equipo y terminología MEX</a:t>
            </a:r>
          </a:p>
        </p:txBody>
      </p:sp>
      <p:sp>
        <p:nvSpPr>
          <p:cNvPr id="6" name="Google Shape;1029;p44"/>
          <p:cNvSpPr txBox="1">
            <a:spLocks/>
          </p:cNvSpPr>
          <p:nvPr/>
        </p:nvSpPr>
        <p:spPr>
          <a:xfrm>
            <a:off x="779049" y="1203598"/>
            <a:ext cx="8131868" cy="37063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b="1" dirty="0">
                <a:latin typeface="Muli"/>
              </a:rPr>
              <a:t>Boquilla</a:t>
            </a:r>
          </a:p>
          <a:p>
            <a:r>
              <a:rPr lang="es-ES" dirty="0">
                <a:latin typeface="Muli"/>
              </a:rPr>
              <a:t>El extremo del fusor se llama boquilla. El material de filamento acaba en la boquilla. De acuerdo con los requerimientos, la boquilla debe ser intercambiable. El tamaño de la boquilla es muy importante. Generalmente varía entre 0,25 mm y 0,80 </a:t>
            </a:r>
            <a:r>
              <a:rPr lang="es-ES" dirty="0" err="1">
                <a:latin typeface="Muli"/>
              </a:rPr>
              <a:t>mm.</a:t>
            </a:r>
            <a:r>
              <a:rPr lang="es-ES" dirty="0">
                <a:latin typeface="Muli"/>
              </a:rPr>
              <a:t> La boquilla de 0,5 mm es la más utilizada. Pero de acuerdo con la salida deseada y el diseño requerido, lo mejor es cambiar los tamaños de la boquilla.</a:t>
            </a:r>
            <a:endParaRPr lang="en-US" dirty="0">
              <a:latin typeface="Muli"/>
            </a:endParaRPr>
          </a:p>
          <a:p>
            <a:endParaRPr lang="en-US" dirty="0">
              <a:latin typeface="Muli"/>
            </a:endParaRPr>
          </a:p>
          <a:p>
            <a:endParaRPr lang="en-US" dirty="0">
              <a:latin typeface="Muli"/>
            </a:endParaRPr>
          </a:p>
          <a:p>
            <a:endParaRPr lang="es-ES" dirty="0">
              <a:latin typeface="Muli"/>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1238" y="2499742"/>
            <a:ext cx="3816424" cy="2255931"/>
          </a:xfrm>
          <a:prstGeom prst="rect">
            <a:avLst/>
          </a:prstGeom>
        </p:spPr>
      </p:pic>
    </p:spTree>
    <p:extLst>
      <p:ext uri="{BB962C8B-B14F-4D97-AF65-F5344CB8AC3E}">
        <p14:creationId xmlns:p14="http://schemas.microsoft.com/office/powerpoint/2010/main" val="29980589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es-ES" dirty="0"/>
              <a:t>Equipo y terminología MEX</a:t>
            </a:r>
          </a:p>
        </p:txBody>
      </p:sp>
      <p:sp>
        <p:nvSpPr>
          <p:cNvPr id="6" name="Google Shape;1029;p44"/>
          <p:cNvSpPr txBox="1">
            <a:spLocks/>
          </p:cNvSpPr>
          <p:nvPr/>
        </p:nvSpPr>
        <p:spPr>
          <a:xfrm>
            <a:off x="779049" y="1203598"/>
            <a:ext cx="8131868" cy="37063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a:latin typeface="Muli"/>
              </a:rPr>
              <a:t>Hot End o fusor</a:t>
            </a:r>
          </a:p>
          <a:p>
            <a:r>
              <a:rPr lang="es-ES" dirty="0">
                <a:latin typeface="Muli"/>
              </a:rPr>
              <a:t>El fusor es una de las partes principales del extrusor de una impresora 3D. Es donde el plástico se derrite y luego se extruye en pequeñas capas. Actualmente en el mercado existe una amplia gama de tipos de fusores disponibles.</a:t>
            </a:r>
            <a:endParaRPr lang="en-US" dirty="0">
              <a:latin typeface="Muli"/>
            </a:endParaRPr>
          </a:p>
          <a:p>
            <a:endParaRPr lang="en-US" dirty="0">
              <a:latin typeface="Muli"/>
            </a:endParaRPr>
          </a:p>
          <a:p>
            <a:endParaRPr lang="es-ES" dirty="0">
              <a:latin typeface="Muli"/>
            </a:endParaRPr>
          </a:p>
        </p:txBody>
      </p:sp>
      <p:pic>
        <p:nvPicPr>
          <p:cNvPr id="3" name="Imagen 2"/>
          <p:cNvPicPr>
            <a:picLocks noChangeAspect="1"/>
          </p:cNvPicPr>
          <p:nvPr/>
        </p:nvPicPr>
        <p:blipFill>
          <a:blip r:embed="rId2">
            <a:extLst>
              <a:ext uri="{BEBA8EAE-BF5A-486C-A8C5-ECC9F3942E4B}">
                <a14:imgProps xmlns:a14="http://schemas.microsoft.com/office/drawing/2010/main">
                  <a14:imgLayer r:embed="rId3">
                    <a14:imgEffect>
                      <a14:backgroundRemoval t="818" b="99182" l="0" r="100000"/>
                    </a14:imgEffect>
                  </a14:imgLayer>
                </a14:imgProps>
              </a:ext>
              <a:ext uri="{28A0092B-C50C-407E-A947-70E740481C1C}">
                <a14:useLocalDpi xmlns:a14="http://schemas.microsoft.com/office/drawing/2010/main" val="0"/>
              </a:ext>
            </a:extLst>
          </a:blip>
          <a:stretch>
            <a:fillRect/>
          </a:stretch>
        </p:blipFill>
        <p:spPr>
          <a:xfrm>
            <a:off x="2579240" y="2287762"/>
            <a:ext cx="3780420" cy="2622164"/>
          </a:xfrm>
          <a:prstGeom prst="rect">
            <a:avLst/>
          </a:prstGeom>
        </p:spPr>
      </p:pic>
      <p:pic>
        <p:nvPicPr>
          <p:cNvPr id="7" name="Imagen 6">
            <a:extLst>
              <a:ext uri="{FF2B5EF4-FFF2-40B4-BE49-F238E27FC236}">
                <a16:creationId xmlns:a16="http://schemas.microsoft.com/office/drawing/2014/main" id="{08565508-FB2A-4263-8317-40467434BB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7744" y="2355726"/>
            <a:ext cx="3780420" cy="2622164"/>
          </a:xfrm>
          <a:prstGeom prst="rect">
            <a:avLst/>
          </a:prstGeom>
        </p:spPr>
      </p:pic>
    </p:spTree>
    <p:extLst>
      <p:ext uri="{BB962C8B-B14F-4D97-AF65-F5344CB8AC3E}">
        <p14:creationId xmlns:p14="http://schemas.microsoft.com/office/powerpoint/2010/main" val="31642680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es-ES" dirty="0"/>
              <a:t>Equipo y terminología MEX</a:t>
            </a:r>
          </a:p>
        </p:txBody>
      </p:sp>
      <p:sp>
        <p:nvSpPr>
          <p:cNvPr id="6" name="Google Shape;1029;p44"/>
          <p:cNvSpPr txBox="1">
            <a:spLocks/>
          </p:cNvSpPr>
          <p:nvPr/>
        </p:nvSpPr>
        <p:spPr>
          <a:xfrm>
            <a:off x="971599" y="1059582"/>
            <a:ext cx="7776865" cy="37063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err="1">
                <a:latin typeface="Muli"/>
              </a:rPr>
              <a:t>Cama</a:t>
            </a:r>
            <a:r>
              <a:rPr lang="en-US" b="1" dirty="0">
                <a:latin typeface="Muli"/>
              </a:rPr>
              <a:t> caliente</a:t>
            </a:r>
          </a:p>
          <a:p>
            <a:r>
              <a:rPr lang="es-ES" dirty="0">
                <a:latin typeface="Muli"/>
              </a:rPr>
              <a:t>La cama caliente se mantendrá así durante el proceso de impresión y evitará que el plástico se distorsione. Además, la cama caliente garantizará una mejor adhesión entre las capas del material de salida, lo que resulta en una mejor integridad estructural de los objetos impresos. Es fundamental para la primera capa garantizando el mejor nivel de base. En general, el rango de temperatura es de 40 °C a 110 °C.</a:t>
            </a:r>
          </a:p>
          <a:p>
            <a:endParaRPr lang="es-ES" b="1" dirty="0">
              <a:latin typeface="Muli"/>
            </a:endParaRPr>
          </a:p>
          <a:p>
            <a:r>
              <a:rPr lang="es-ES" b="1" dirty="0">
                <a:latin typeface="Muli"/>
              </a:rPr>
              <a:t>Ventilador</a:t>
            </a:r>
          </a:p>
          <a:p>
            <a:r>
              <a:rPr lang="es-ES" dirty="0">
                <a:latin typeface="Muli"/>
              </a:rPr>
              <a:t>El ventilador de refrigeración desempeña un papel importante en el proceso de impresión 3D. No se requiere un proceso de enfriamiento en todos los materiales de impresión 3D, pero es realmente ventajoso para la mayoría de las impresoras. Algunas impresoras 3D tienen solo un ventilador de refrigeración, mientras que otras tienen hasta tres ventiladores. </a:t>
            </a:r>
          </a:p>
        </p:txBody>
      </p:sp>
    </p:spTree>
    <p:extLst>
      <p:ext uri="{BB962C8B-B14F-4D97-AF65-F5344CB8AC3E}">
        <p14:creationId xmlns:p14="http://schemas.microsoft.com/office/powerpoint/2010/main" val="17383486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es-ES" dirty="0"/>
              <a:t>Equipo y terminología MEX</a:t>
            </a:r>
          </a:p>
        </p:txBody>
      </p:sp>
      <p:sp>
        <p:nvSpPr>
          <p:cNvPr id="6" name="Google Shape;1029;p44"/>
          <p:cNvSpPr txBox="1">
            <a:spLocks/>
          </p:cNvSpPr>
          <p:nvPr/>
        </p:nvSpPr>
        <p:spPr>
          <a:xfrm>
            <a:off x="755576" y="1059582"/>
            <a:ext cx="8131868" cy="37063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b="1" dirty="0">
                <a:latin typeface="Muli"/>
              </a:rPr>
              <a:t>Pantalla LCD</a:t>
            </a:r>
          </a:p>
          <a:p>
            <a:r>
              <a:rPr lang="es-ES" dirty="0">
                <a:latin typeface="Muli"/>
              </a:rPr>
              <a:t>El controlador de pantalla LCD permite la impresión en 3D sin ningún requisito de conexión a un ordenador o utilizando el host, por ejemplo, Cura. Requiere una tarjeta SD para leer los comandos del código G (G-</a:t>
            </a:r>
            <a:r>
              <a:rPr lang="es-ES" dirty="0" err="1">
                <a:latin typeface="Muli"/>
              </a:rPr>
              <a:t>Code</a:t>
            </a:r>
            <a:r>
              <a:rPr lang="es-ES" dirty="0">
                <a:latin typeface="Muli"/>
              </a:rPr>
              <a:t>). La pantalla permite un uso más efectivo del espacio y libera al ordenador para otros trabajos. Es perfecta para la impresión diaria.</a:t>
            </a:r>
          </a:p>
          <a:p>
            <a:endParaRPr lang="en-US" b="1" dirty="0">
              <a:latin typeface="Muli"/>
            </a:endParaRPr>
          </a:p>
          <a:p>
            <a:endParaRPr lang="en-US" b="1" dirty="0">
              <a:latin typeface="Muli"/>
            </a:endParaRPr>
          </a:p>
          <a:p>
            <a:r>
              <a:rPr lang="en-US" b="1" dirty="0">
                <a:latin typeface="Muli"/>
              </a:rPr>
              <a:t>Motor de </a:t>
            </a:r>
            <a:r>
              <a:rPr lang="en-US" b="1" dirty="0" err="1">
                <a:latin typeface="Muli"/>
              </a:rPr>
              <a:t>velocidad</a:t>
            </a:r>
            <a:r>
              <a:rPr lang="en-US" b="1" dirty="0">
                <a:latin typeface="Muli"/>
              </a:rPr>
              <a:t> gradual</a:t>
            </a:r>
          </a:p>
          <a:p>
            <a:r>
              <a:rPr lang="es-ES" dirty="0">
                <a:latin typeface="Muli"/>
              </a:rPr>
              <a:t>Para la impresora 3D, este motor es otro componente esencial. Es un motor de CC que tiene múltiples bobinas que le permiten moverse en pequeños incrementos. Estas múltiples bobinas están conectadas en los grupos que se denominan fases. Al energizar cada fase en orden, un motor girará, en solo 1 paso cada la vez. Al usar una ordenador que controla los movimientos, puede ser muy preciso.</a:t>
            </a:r>
            <a:endParaRPr lang="en-US" dirty="0">
              <a:latin typeface="Muli"/>
            </a:endParaRPr>
          </a:p>
          <a:p>
            <a:endParaRPr lang="es-ES" dirty="0">
              <a:latin typeface="Muli"/>
            </a:endParaRPr>
          </a:p>
        </p:txBody>
      </p:sp>
    </p:spTree>
    <p:extLst>
      <p:ext uri="{BB962C8B-B14F-4D97-AF65-F5344CB8AC3E}">
        <p14:creationId xmlns:p14="http://schemas.microsoft.com/office/powerpoint/2010/main" val="8130677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es-ES" dirty="0"/>
              <a:t>Equipo y terminología MEX</a:t>
            </a:r>
          </a:p>
        </p:txBody>
      </p:sp>
      <p:sp>
        <p:nvSpPr>
          <p:cNvPr id="6" name="Google Shape;1029;p44"/>
          <p:cNvSpPr txBox="1">
            <a:spLocks/>
          </p:cNvSpPr>
          <p:nvPr/>
        </p:nvSpPr>
        <p:spPr>
          <a:xfrm>
            <a:off x="779049" y="1385702"/>
            <a:ext cx="8131868" cy="37063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a:latin typeface="Muli"/>
              </a:rPr>
              <a:t>Motor de </a:t>
            </a:r>
            <a:r>
              <a:rPr lang="en-US" b="1" dirty="0" err="1">
                <a:latin typeface="Muli"/>
              </a:rPr>
              <a:t>velocidad</a:t>
            </a:r>
            <a:r>
              <a:rPr lang="en-US" b="1" dirty="0">
                <a:latin typeface="Muli"/>
              </a:rPr>
              <a:t> gradual</a:t>
            </a:r>
          </a:p>
          <a:p>
            <a:r>
              <a:rPr lang="es-ES" dirty="0">
                <a:latin typeface="Muli"/>
              </a:rPr>
              <a:t>Según el tipo de impresora 3D, el motor se utiliza para diferentes aplicaciones, por ejemplo, para mover la extrusora o construir el escenario en las direcciones x, y </a:t>
            </a:r>
            <a:r>
              <a:rPr lang="es-ES" dirty="0" err="1">
                <a:latin typeface="Muli"/>
              </a:rPr>
              <a:t>y</a:t>
            </a:r>
            <a:r>
              <a:rPr lang="es-ES" dirty="0">
                <a:latin typeface="Muli"/>
              </a:rPr>
              <a:t> z. Se utiliza regularmente para impresoras y en robótica.</a:t>
            </a:r>
            <a:endParaRPr lang="en-US" dirty="0">
              <a:latin typeface="Muli"/>
            </a:endParaRPr>
          </a:p>
          <a:p>
            <a:endParaRPr lang="en-US" dirty="0">
              <a:latin typeface="Muli"/>
            </a:endParaRPr>
          </a:p>
          <a:p>
            <a:endParaRPr lang="es-ES" dirty="0">
              <a:latin typeface="Muli"/>
            </a:endParaRPr>
          </a:p>
        </p:txBody>
      </p:sp>
      <p:pic>
        <p:nvPicPr>
          <p:cNvPr id="2" name="Imagen 1"/>
          <p:cNvPicPr>
            <a:picLocks noChangeAspect="1"/>
          </p:cNvPicPr>
          <p:nvPr/>
        </p:nvPicPr>
        <p:blipFill>
          <a:blip r:embed="rId2"/>
          <a:stretch>
            <a:fillRect/>
          </a:stretch>
        </p:blipFill>
        <p:spPr>
          <a:xfrm>
            <a:off x="2843808" y="2643758"/>
            <a:ext cx="3024336" cy="2230339"/>
          </a:xfrm>
          <a:prstGeom prst="rect">
            <a:avLst/>
          </a:prstGeom>
        </p:spPr>
      </p:pic>
    </p:spTree>
    <p:extLst>
      <p:ext uri="{BB962C8B-B14F-4D97-AF65-F5344CB8AC3E}">
        <p14:creationId xmlns:p14="http://schemas.microsoft.com/office/powerpoint/2010/main" val="39804644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es-ES" dirty="0"/>
              <a:t>Equipo y terminología MEX</a:t>
            </a:r>
          </a:p>
        </p:txBody>
      </p:sp>
      <p:sp>
        <p:nvSpPr>
          <p:cNvPr id="6" name="Google Shape;1029;p44"/>
          <p:cNvSpPr txBox="1">
            <a:spLocks/>
          </p:cNvSpPr>
          <p:nvPr/>
        </p:nvSpPr>
        <p:spPr>
          <a:xfrm>
            <a:off x="1087583" y="1150634"/>
            <a:ext cx="4204497" cy="37063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b="1" dirty="0">
                <a:latin typeface="Muli"/>
              </a:rPr>
              <a:t>Placa controladora</a:t>
            </a:r>
          </a:p>
          <a:p>
            <a:r>
              <a:rPr lang="es-ES" dirty="0">
                <a:latin typeface="Muli"/>
              </a:rPr>
              <a:t>La placa controladora es el cerebro de la impresora 3D y alimenta todo, desde motores hasta el Hot </a:t>
            </a:r>
            <a:r>
              <a:rPr lang="es-ES" dirty="0" err="1">
                <a:latin typeface="Muli"/>
              </a:rPr>
              <a:t>End</a:t>
            </a:r>
            <a:r>
              <a:rPr lang="es-ES" dirty="0">
                <a:latin typeface="Muli"/>
              </a:rPr>
              <a:t> o fusor. La potencia de procesamiento de la placa puede desempeñar un papel importante en la forma en que las impresiones detalladas de un modelo 3D se obtienen como producto final. </a:t>
            </a:r>
          </a:p>
          <a:p>
            <a:endParaRPr lang="es-ES" dirty="0">
              <a:latin typeface="Muli"/>
            </a:endParaRPr>
          </a:p>
          <a:p>
            <a:r>
              <a:rPr lang="es-ES" dirty="0">
                <a:latin typeface="Muli"/>
              </a:rPr>
              <a:t>La placa de control se compone de dos componentes: un microcontrolador y una placa de circuito. Estos componentes se pueden combinar en una placa o ser unidades separadas unidas entre sí. Ambos funcionan simultáneamente para controlar y distribuir energía a todos los demás componentes.</a:t>
            </a:r>
            <a:endParaRPr lang="en-US" dirty="0">
              <a:latin typeface="Muli"/>
            </a:endParaRPr>
          </a:p>
          <a:p>
            <a:endParaRPr lang="es-ES" dirty="0">
              <a:latin typeface="Muli"/>
            </a:endParaRPr>
          </a:p>
        </p:txBody>
      </p:sp>
      <p:pic>
        <p:nvPicPr>
          <p:cNvPr id="3" name="Imagen 2"/>
          <p:cNvPicPr>
            <a:picLocks noChangeAspect="1"/>
          </p:cNvPicPr>
          <p:nvPr/>
        </p:nvPicPr>
        <p:blipFill>
          <a:blip r:embed="rId2"/>
          <a:stretch>
            <a:fillRect/>
          </a:stretch>
        </p:blipFill>
        <p:spPr>
          <a:xfrm>
            <a:off x="5292080" y="2067694"/>
            <a:ext cx="2514064" cy="1872208"/>
          </a:xfrm>
          <a:prstGeom prst="rect">
            <a:avLst/>
          </a:prstGeom>
        </p:spPr>
      </p:pic>
    </p:spTree>
    <p:extLst>
      <p:ext uri="{BB962C8B-B14F-4D97-AF65-F5344CB8AC3E}">
        <p14:creationId xmlns:p14="http://schemas.microsoft.com/office/powerpoint/2010/main" val="24863060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es-ES" dirty="0"/>
              <a:t>Tipos de equipo MEX</a:t>
            </a:r>
          </a:p>
        </p:txBody>
      </p:sp>
      <p:sp>
        <p:nvSpPr>
          <p:cNvPr id="6" name="Google Shape;1029;p44"/>
          <p:cNvSpPr txBox="1">
            <a:spLocks/>
          </p:cNvSpPr>
          <p:nvPr/>
        </p:nvSpPr>
        <p:spPr>
          <a:xfrm>
            <a:off x="971600" y="1437172"/>
            <a:ext cx="3888432" cy="286277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b="1" dirty="0">
                <a:latin typeface="Muli"/>
              </a:rPr>
              <a:t>Impresora 3D de escritorio</a:t>
            </a:r>
          </a:p>
          <a:p>
            <a:r>
              <a:rPr lang="es-ES" dirty="0">
                <a:latin typeface="Muli"/>
              </a:rPr>
              <a:t>La impresión 3D MEX de escritorio o consumo está dirigida a usuarios domésticos con impresoras 3D pequeñas, asequibles y fáciles de usar. Permite a los consumidores o aficionados experimentar con sus diseños CAD y hacerse una idea de su viabilidad. </a:t>
            </a:r>
          </a:p>
          <a:p>
            <a:endParaRPr lang="es-ES" dirty="0">
              <a:latin typeface="Muli"/>
            </a:endParaRPr>
          </a:p>
          <a:p>
            <a:r>
              <a:rPr lang="es-ES" dirty="0">
                <a:latin typeface="Muli"/>
              </a:rPr>
              <a:t>Dado que los filamentos MEX también tienen un precio más económico, brinda un amplio margen para la corrección del diseño inicial y para cualquier modificación.</a:t>
            </a:r>
            <a:endParaRPr lang="en-US" dirty="0">
              <a:latin typeface="Muli"/>
            </a:endParaRPr>
          </a:p>
          <a:p>
            <a:endParaRPr lang="en-US" dirty="0">
              <a:latin typeface="Muli"/>
            </a:endParaRPr>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6056" y="1851670"/>
            <a:ext cx="3384376" cy="2115235"/>
          </a:xfrm>
          <a:prstGeom prst="rect">
            <a:avLst/>
          </a:prstGeom>
        </p:spPr>
      </p:pic>
    </p:spTree>
    <p:extLst>
      <p:ext uri="{BB962C8B-B14F-4D97-AF65-F5344CB8AC3E}">
        <p14:creationId xmlns:p14="http://schemas.microsoft.com/office/powerpoint/2010/main" val="9980831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es-ES" dirty="0"/>
              <a:t>Tipos de equipo MEX</a:t>
            </a:r>
          </a:p>
        </p:txBody>
      </p:sp>
      <p:sp>
        <p:nvSpPr>
          <p:cNvPr id="6" name="Google Shape;1029;p44"/>
          <p:cNvSpPr txBox="1">
            <a:spLocks/>
          </p:cNvSpPr>
          <p:nvPr/>
        </p:nvSpPr>
        <p:spPr>
          <a:xfrm>
            <a:off x="971600" y="1437172"/>
            <a:ext cx="3794364" cy="322281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b="1" dirty="0">
                <a:latin typeface="Muli"/>
              </a:rPr>
              <a:t>Impresora 3D industrial</a:t>
            </a:r>
          </a:p>
          <a:p>
            <a:r>
              <a:rPr lang="es-ES" dirty="0">
                <a:latin typeface="Muli"/>
              </a:rPr>
              <a:t>La impresión 3D industrial (también llamada impresión 3D profesional) es la contraparte de grado industrial de la impresión 3D de consumo. Se utiliza principalmente para el modelado de conceptos, herramientas, fabricación, prototipos funcionales y piezas de uso final. </a:t>
            </a:r>
          </a:p>
          <a:p>
            <a:endParaRPr lang="es-ES" dirty="0">
              <a:latin typeface="Muli"/>
            </a:endParaRPr>
          </a:p>
          <a:p>
            <a:r>
              <a:rPr lang="es-ES" dirty="0">
                <a:latin typeface="Muli"/>
              </a:rPr>
              <a:t>Las impresoras profesionales, como las impresoras 3D de </a:t>
            </a:r>
            <a:r>
              <a:rPr lang="es-ES" dirty="0" err="1">
                <a:latin typeface="Muli"/>
              </a:rPr>
              <a:t>Stratasys</a:t>
            </a:r>
            <a:r>
              <a:rPr lang="es-ES" dirty="0">
                <a:latin typeface="Muli"/>
              </a:rPr>
              <a:t>, son mucho más caras, potentes y eficientes que las de escritorio.</a:t>
            </a:r>
            <a:endParaRPr lang="en-US" dirty="0">
              <a:latin typeface="Muli"/>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016" y="2067694"/>
            <a:ext cx="3456384" cy="2160240"/>
          </a:xfrm>
          <a:prstGeom prst="rect">
            <a:avLst/>
          </a:prstGeom>
        </p:spPr>
      </p:pic>
    </p:spTree>
    <p:extLst>
      <p:ext uri="{BB962C8B-B14F-4D97-AF65-F5344CB8AC3E}">
        <p14:creationId xmlns:p14="http://schemas.microsoft.com/office/powerpoint/2010/main" val="31103246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3654"/>
        <p:cNvGrpSpPr/>
        <p:nvPr/>
      </p:nvGrpSpPr>
      <p:grpSpPr>
        <a:xfrm>
          <a:off x="0" y="0"/>
          <a:ext cx="0" cy="0"/>
          <a:chOff x="0" y="0"/>
          <a:chExt cx="0" cy="0"/>
        </a:xfrm>
      </p:grpSpPr>
      <p:sp>
        <p:nvSpPr>
          <p:cNvPr id="3655" name="Google Shape;3655;p61"/>
          <p:cNvSpPr txBox="1">
            <a:spLocks noGrp="1"/>
          </p:cNvSpPr>
          <p:nvPr>
            <p:ph type="title"/>
          </p:nvPr>
        </p:nvSpPr>
        <p:spPr>
          <a:xfrm>
            <a:off x="1074506" y="510901"/>
            <a:ext cx="6995700" cy="56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ES" dirty="0"/>
              <a:t>Escritorio vs Industrial</a:t>
            </a:r>
            <a:endParaRPr dirty="0">
              <a:latin typeface="Roboto"/>
              <a:ea typeface="Roboto"/>
              <a:cs typeface="Roboto"/>
              <a:sym typeface="Roboto"/>
            </a:endParaRPr>
          </a:p>
        </p:txBody>
      </p:sp>
      <p:sp>
        <p:nvSpPr>
          <p:cNvPr id="3656" name="Google Shape;3656;p61"/>
          <p:cNvSpPr/>
          <p:nvPr/>
        </p:nvSpPr>
        <p:spPr>
          <a:xfrm>
            <a:off x="1650214" y="1491631"/>
            <a:ext cx="5564541" cy="2877537"/>
          </a:xfrm>
          <a:prstGeom prst="roundRect">
            <a:avLst>
              <a:gd name="adj" fmla="val 16667"/>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61"/>
          <p:cNvSpPr/>
          <p:nvPr/>
        </p:nvSpPr>
        <p:spPr>
          <a:xfrm>
            <a:off x="1527739" y="1376606"/>
            <a:ext cx="5564541" cy="2877537"/>
          </a:xfrm>
          <a:prstGeom prst="roundRect">
            <a:avLst>
              <a:gd name="adj" fmla="val 16667"/>
            </a:avLst>
          </a:prstGeom>
          <a:solidFill>
            <a:srgbClr val="F0F7E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3658" name="Google Shape;3658;p61"/>
          <p:cNvGraphicFramePr/>
          <p:nvPr>
            <p:extLst>
              <p:ext uri="{D42A27DB-BD31-4B8C-83A1-F6EECF244321}">
                <p14:modId xmlns:p14="http://schemas.microsoft.com/office/powerpoint/2010/main" val="1486565627"/>
              </p:ext>
            </p:extLst>
          </p:nvPr>
        </p:nvGraphicFramePr>
        <p:xfrm>
          <a:off x="1825733" y="1491631"/>
          <a:ext cx="5050522" cy="2536043"/>
        </p:xfrm>
        <a:graphic>
          <a:graphicData uri="http://schemas.openxmlformats.org/drawingml/2006/table">
            <a:tbl>
              <a:tblPr>
                <a:noFill/>
                <a:tableStyleId>{CC153E04-9E27-44B1-9A26-C33CE457BB0D}</a:tableStyleId>
              </a:tblPr>
              <a:tblGrid>
                <a:gridCol w="979952">
                  <a:extLst>
                    <a:ext uri="{9D8B030D-6E8A-4147-A177-3AD203B41FA5}">
                      <a16:colId xmlns:a16="http://schemas.microsoft.com/office/drawing/2014/main" val="20000"/>
                    </a:ext>
                  </a:extLst>
                </a:gridCol>
                <a:gridCol w="2035285">
                  <a:extLst>
                    <a:ext uri="{9D8B030D-6E8A-4147-A177-3AD203B41FA5}">
                      <a16:colId xmlns:a16="http://schemas.microsoft.com/office/drawing/2014/main" val="20001"/>
                    </a:ext>
                  </a:extLst>
                </a:gridCol>
                <a:gridCol w="2035285">
                  <a:extLst>
                    <a:ext uri="{9D8B030D-6E8A-4147-A177-3AD203B41FA5}">
                      <a16:colId xmlns:a16="http://schemas.microsoft.com/office/drawing/2014/main" val="20002"/>
                    </a:ext>
                  </a:extLst>
                </a:gridCol>
              </a:tblGrid>
              <a:tr h="0">
                <a:tc>
                  <a:txBody>
                    <a:bodyPr/>
                    <a:lstStyle/>
                    <a:p>
                      <a:pPr marL="0" marR="0" lvl="0" indent="0" algn="l" rtl="0">
                        <a:lnSpc>
                          <a:spcPct val="100000"/>
                        </a:lnSpc>
                        <a:spcBef>
                          <a:spcPts val="0"/>
                        </a:spcBef>
                        <a:spcAft>
                          <a:spcPts val="0"/>
                        </a:spcAft>
                        <a:buNone/>
                      </a:pPr>
                      <a:endParaRPr sz="1000" u="none" strike="noStrike" cap="none" dirty="0">
                        <a:solidFill>
                          <a:schemeClr val="dk2"/>
                        </a:solidFill>
                        <a:latin typeface="Muli"/>
                        <a:ea typeface="Muli"/>
                        <a:cs typeface="Muli"/>
                        <a:sym typeface="Muli"/>
                      </a:endParaRPr>
                    </a:p>
                  </a:txBody>
                  <a:tcPr marL="0" marR="0" marT="0" marB="0">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000" b="1" strike="noStrike" cap="none" dirty="0">
                          <a:solidFill>
                            <a:schemeClr val="dk2"/>
                          </a:solidFill>
                          <a:latin typeface="Muli"/>
                          <a:ea typeface="Muli"/>
                          <a:cs typeface="Muli"/>
                          <a:sym typeface="Muli"/>
                        </a:rPr>
                        <a:t>Escritorio</a:t>
                      </a:r>
                    </a:p>
                    <a:p>
                      <a:pPr marL="0" marR="0" lvl="0" indent="0" algn="ctr" rtl="0">
                        <a:lnSpc>
                          <a:spcPct val="100000"/>
                        </a:lnSpc>
                        <a:spcBef>
                          <a:spcPts val="0"/>
                        </a:spcBef>
                        <a:spcAft>
                          <a:spcPts val="0"/>
                        </a:spcAft>
                        <a:buNone/>
                      </a:pPr>
                      <a:endParaRPr sz="1000" b="1" strike="noStrike" cap="none" dirty="0">
                        <a:solidFill>
                          <a:schemeClr val="dk2"/>
                        </a:solidFill>
                        <a:latin typeface="Muli"/>
                        <a:ea typeface="Muli"/>
                        <a:cs typeface="Muli"/>
                        <a:sym typeface="Muli"/>
                      </a:endParaRPr>
                    </a:p>
                  </a:txBody>
                  <a:tcPr marL="0" marR="0" marT="116525"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000" b="1" strike="noStrike" cap="none" dirty="0">
                          <a:solidFill>
                            <a:schemeClr val="dk2"/>
                          </a:solidFill>
                          <a:latin typeface="Muli"/>
                          <a:ea typeface="Muli"/>
                          <a:cs typeface="Muli"/>
                          <a:sym typeface="Muli"/>
                        </a:rPr>
                        <a:t>Industrial</a:t>
                      </a:r>
                    </a:p>
                    <a:p>
                      <a:pPr marL="0" marR="0" lvl="0" indent="0" algn="ctr" rtl="0">
                        <a:lnSpc>
                          <a:spcPct val="100000"/>
                        </a:lnSpc>
                        <a:spcBef>
                          <a:spcPts val="0"/>
                        </a:spcBef>
                        <a:spcAft>
                          <a:spcPts val="0"/>
                        </a:spcAft>
                        <a:buNone/>
                      </a:pPr>
                      <a:endParaRPr sz="1000" b="1" strike="noStrike" cap="none" dirty="0">
                        <a:solidFill>
                          <a:schemeClr val="dk2"/>
                        </a:solidFill>
                        <a:latin typeface="Muli"/>
                        <a:ea typeface="Muli"/>
                        <a:cs typeface="Muli"/>
                        <a:sym typeface="Muli"/>
                      </a:endParaRPr>
                    </a:p>
                  </a:txBody>
                  <a:tcPr marL="0" marR="0" marT="116525"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595453">
                <a:tc>
                  <a:txBody>
                    <a:bodyPr/>
                    <a:lstStyle/>
                    <a:p>
                      <a:pPr marL="0" marR="0" lvl="0" indent="0" algn="ctr" rtl="0">
                        <a:lnSpc>
                          <a:spcPct val="100000"/>
                        </a:lnSpc>
                        <a:spcBef>
                          <a:spcPts val="0"/>
                        </a:spcBef>
                        <a:spcAft>
                          <a:spcPts val="0"/>
                        </a:spcAft>
                        <a:buNone/>
                      </a:pPr>
                      <a:r>
                        <a:rPr lang="es-ES" sz="800" b="1" dirty="0">
                          <a:solidFill>
                            <a:schemeClr val="dk2"/>
                          </a:solidFill>
                          <a:latin typeface="Muli"/>
                          <a:ea typeface="Muli"/>
                          <a:cs typeface="Muli"/>
                          <a:sym typeface="Muli"/>
                        </a:rPr>
                        <a:t>Precio</a:t>
                      </a:r>
                    </a:p>
                  </a:txBody>
                  <a:tcPr marL="0" marR="0" marT="3350"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accent2"/>
                      </a:solidFill>
                      <a:prstDash val="dot"/>
                      <a:round/>
                      <a:headEnd type="none" w="sm" len="sm"/>
                      <a:tailEnd type="none" w="sm" len="sm"/>
                    </a:lnB>
                  </a:tcPr>
                </a:tc>
                <a:tc>
                  <a:txBody>
                    <a:bodyPr/>
                    <a:lstStyle/>
                    <a:p>
                      <a:pPr marL="0" marR="38100" lvl="0" indent="0" algn="ctr" rtl="0">
                        <a:lnSpc>
                          <a:spcPct val="100000"/>
                        </a:lnSpc>
                        <a:spcBef>
                          <a:spcPts val="600"/>
                        </a:spcBef>
                        <a:spcAft>
                          <a:spcPts val="0"/>
                        </a:spcAft>
                        <a:buNone/>
                      </a:pPr>
                      <a:r>
                        <a:rPr lang="es-ES" sz="800" u="none" strike="noStrike" cap="none" dirty="0">
                          <a:solidFill>
                            <a:schemeClr val="dk2"/>
                          </a:solidFill>
                          <a:latin typeface="Muli"/>
                          <a:ea typeface="Muli"/>
                          <a:cs typeface="Muli"/>
                          <a:sym typeface="Muli"/>
                        </a:rPr>
                        <a:t>MEX es una de las opciones de impresión más baratas disponibles en el mercado. Su precio puede rondar los 200 €</a:t>
                      </a:r>
                    </a:p>
                  </a:txBody>
                  <a:tcPr marL="0" marR="0" marT="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endParaRPr lang="en-US" sz="800" b="0" i="0" u="none" strike="noStrike" cap="none" dirty="0">
                        <a:solidFill>
                          <a:schemeClr val="dk2"/>
                        </a:solidFill>
                        <a:latin typeface="Muli"/>
                        <a:sym typeface="Arial"/>
                      </a:endParaRPr>
                    </a:p>
                    <a:p>
                      <a:pPr algn="ctr" fontAlgn="ctr"/>
                      <a:r>
                        <a:rPr lang="es-ES" sz="800" b="0" i="0" u="none" strike="noStrike" cap="none" dirty="0">
                          <a:solidFill>
                            <a:schemeClr val="dk2"/>
                          </a:solidFill>
                          <a:latin typeface="Muli"/>
                          <a:sym typeface="Arial"/>
                        </a:rPr>
                        <a:t>Los diseñadores y fabricantes de productos utilizan impresoras 3D profesionales para fabricar moldes y prototipos. También deben ser capaces de imprimir objetos grandes de manera eficiente y, por lo tanto, son costosos.</a:t>
                      </a:r>
                    </a:p>
                  </a:txBody>
                  <a:tcPr marL="30369" marR="30369" marT="27333" marB="27333"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10001"/>
                  </a:ext>
                </a:extLst>
              </a:tr>
              <a:tr h="306168">
                <a:tc>
                  <a:txBody>
                    <a:bodyPr/>
                    <a:lstStyle/>
                    <a:p>
                      <a:pPr marL="0" marR="0" lvl="0" indent="0" algn="ctr" rtl="0">
                        <a:lnSpc>
                          <a:spcPct val="100000"/>
                        </a:lnSpc>
                        <a:spcBef>
                          <a:spcPts val="0"/>
                        </a:spcBef>
                        <a:spcAft>
                          <a:spcPts val="0"/>
                        </a:spcAft>
                        <a:buNone/>
                      </a:pPr>
                      <a:r>
                        <a:rPr lang="es-ES" sz="800" b="1" dirty="0">
                          <a:solidFill>
                            <a:schemeClr val="dk2"/>
                          </a:solidFill>
                          <a:latin typeface="Muli"/>
                          <a:ea typeface="Muli"/>
                          <a:cs typeface="Muli"/>
                          <a:sym typeface="Muli"/>
                        </a:rPr>
                        <a:t>Volumen de construcción</a:t>
                      </a:r>
                    </a:p>
                  </a:txBody>
                  <a:tcPr marL="0" marR="0" marT="335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solidFill>
                        <a:schemeClr val="accent2"/>
                      </a:solidFill>
                      <a:prstDash val="dot"/>
                      <a:round/>
                      <a:headEnd type="none" w="sm" len="sm"/>
                      <a:tailEnd type="none" w="sm" len="sm"/>
                    </a:lnB>
                  </a:tcPr>
                </a:tc>
                <a:tc>
                  <a:txBody>
                    <a:bodyPr/>
                    <a:lstStyle/>
                    <a:p>
                      <a:pPr algn="ctr" fontAlgn="ctr"/>
                      <a:r>
                        <a:rPr lang="es-ES" sz="800" b="0" i="0" u="none" strike="noStrike" cap="none" dirty="0">
                          <a:solidFill>
                            <a:schemeClr val="dk2"/>
                          </a:solidFill>
                          <a:latin typeface="Muli"/>
                          <a:sym typeface="Arial"/>
                        </a:rPr>
                        <a:t>Las impresoras 3D de consumo están diseñadas para uso doméstico. El tamaño de impresión varía de 10 x 10 x 10 mm a 200 x 200 x 200 </a:t>
                      </a:r>
                      <a:r>
                        <a:rPr lang="es-ES" sz="800" b="0" i="0" u="none" strike="noStrike" cap="none" dirty="0" err="1">
                          <a:solidFill>
                            <a:schemeClr val="dk2"/>
                          </a:solidFill>
                          <a:latin typeface="Muli"/>
                          <a:sym typeface="Arial"/>
                        </a:rPr>
                        <a:t>mm.</a:t>
                      </a:r>
                      <a:endParaRPr lang="es-ES" sz="800" b="0" i="0" u="none" strike="noStrike" cap="none" dirty="0">
                        <a:solidFill>
                          <a:schemeClr val="dk2"/>
                        </a:solidFill>
                        <a:latin typeface="Muli"/>
                        <a:sym typeface="Arial"/>
                      </a:endParaRPr>
                    </a:p>
                  </a:txBody>
                  <a:tcPr marL="30369" marR="30369" marT="27333" marB="27333"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solidFill>
                        <a:schemeClr val="accent2"/>
                      </a:solidFill>
                      <a:prstDash val="dot"/>
                      <a:round/>
                      <a:headEnd type="none" w="sm" len="sm"/>
                      <a:tailEnd type="none" w="sm" len="sm"/>
                    </a:lnB>
                  </a:tcPr>
                </a:tc>
                <a:tc>
                  <a:txBody>
                    <a:bodyPr/>
                    <a:lstStyle/>
                    <a:p>
                      <a:pPr algn="ctr" fontAlgn="ctr"/>
                      <a:r>
                        <a:rPr lang="es-ES" sz="800" b="0" i="0" u="none" strike="noStrike" cap="none" dirty="0">
                          <a:solidFill>
                            <a:schemeClr val="dk2"/>
                          </a:solidFill>
                          <a:latin typeface="Muli"/>
                          <a:sym typeface="Arial"/>
                        </a:rPr>
                        <a:t>El volumen de construcción determina la pieza más grande que se puede construir a la vez. El tamaño de construcción varía de 200 x 200 x 300 mm a 914 x 610 x 914 mm según la impresora.</a:t>
                      </a:r>
                    </a:p>
                  </a:txBody>
                  <a:tcPr marL="30369" marR="30369" marT="27333" marB="27333"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solidFill>
                        <a:schemeClr val="accent2"/>
                      </a:solidFill>
                      <a:prstDash val="dot"/>
                      <a:round/>
                      <a:headEnd type="none" w="sm" len="sm"/>
                      <a:tailEnd type="none" w="sm" len="sm"/>
                    </a:lnB>
                  </a:tcPr>
                </a:tc>
                <a:extLst>
                  <a:ext uri="{0D108BD9-81ED-4DB2-BD59-A6C34878D82A}">
                    <a16:rowId xmlns:a16="http://schemas.microsoft.com/office/drawing/2014/main" val="10002"/>
                  </a:ext>
                </a:extLst>
              </a:tr>
              <a:tr h="306168">
                <a:tc>
                  <a:txBody>
                    <a:bodyPr/>
                    <a:lstStyle/>
                    <a:p>
                      <a:pPr marL="0" marR="0" lvl="0" indent="0" algn="ctr" rtl="0">
                        <a:lnSpc>
                          <a:spcPct val="100000"/>
                        </a:lnSpc>
                        <a:spcBef>
                          <a:spcPts val="0"/>
                        </a:spcBef>
                        <a:spcAft>
                          <a:spcPts val="0"/>
                        </a:spcAft>
                        <a:buNone/>
                      </a:pPr>
                      <a:r>
                        <a:rPr lang="es-ES" sz="800" b="1" dirty="0">
                          <a:solidFill>
                            <a:schemeClr val="dk2"/>
                          </a:solidFill>
                          <a:latin typeface="Muli"/>
                          <a:ea typeface="Muli"/>
                          <a:cs typeface="Muli"/>
                          <a:sym typeface="Muli"/>
                        </a:rPr>
                        <a:t>Materiales</a:t>
                      </a:r>
                    </a:p>
                  </a:txBody>
                  <a:tcPr marL="0" marR="0" marT="335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s-ES" sz="800" b="0" i="0" u="none" strike="noStrike" cap="none" dirty="0">
                          <a:solidFill>
                            <a:schemeClr val="dk2"/>
                          </a:solidFill>
                          <a:latin typeface="Muli"/>
                          <a:sym typeface="Arial"/>
                        </a:rPr>
                        <a:t>Los materiales más comunes para la impresión 3D de aficionados son PLA, ABS y PETG.</a:t>
                      </a:r>
                    </a:p>
                  </a:txBody>
                  <a:tcPr marL="30369" marR="30369" marT="27333" marB="27333"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s-ES" sz="800" b="0" i="0" u="none" strike="noStrike" cap="none" dirty="0">
                          <a:solidFill>
                            <a:schemeClr val="dk2"/>
                          </a:solidFill>
                          <a:latin typeface="Muli"/>
                          <a:sym typeface="Arial"/>
                        </a:rPr>
                        <a:t>Los materiales más comunes son PC y ABS.</a:t>
                      </a:r>
                    </a:p>
                  </a:txBody>
                  <a:tcPr marL="30369" marR="30369" marT="27333" marB="27333"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582428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44"/>
          <p:cNvSpPr txBox="1">
            <a:spLocks noGrp="1"/>
          </p:cNvSpPr>
          <p:nvPr>
            <p:ph type="title"/>
          </p:nvPr>
        </p:nvSpPr>
        <p:spPr>
          <a:xfrm>
            <a:off x="179512" y="717957"/>
            <a:ext cx="5036921"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ES" sz="2700" dirty="0"/>
              <a:t>Categorías de Impresión 3D</a:t>
            </a:r>
          </a:p>
        </p:txBody>
      </p:sp>
      <p:sp>
        <p:nvSpPr>
          <p:cNvPr id="1029" name="Google Shape;1029;p44"/>
          <p:cNvSpPr txBox="1">
            <a:spLocks noGrp="1"/>
          </p:cNvSpPr>
          <p:nvPr>
            <p:ph type="subTitle" idx="1"/>
          </p:nvPr>
        </p:nvSpPr>
        <p:spPr>
          <a:xfrm>
            <a:off x="168361" y="2186192"/>
            <a:ext cx="4104456" cy="1465677"/>
          </a:xfrm>
          <a:prstGeom prst="rect">
            <a:avLst/>
          </a:prstGeom>
        </p:spPr>
        <p:txBody>
          <a:bodyPr spcFirstLastPara="1" wrap="square" lIns="91425" tIns="91425" rIns="91425" bIns="91425" anchor="t" anchorCtr="0">
            <a:noAutofit/>
          </a:bodyPr>
          <a:lstStyle/>
          <a:p>
            <a:pPr marL="0" indent="0"/>
            <a:r>
              <a:rPr lang="es-ES" dirty="0"/>
              <a:t>La Norma </a:t>
            </a:r>
            <a:r>
              <a:rPr lang="es-ES" b="1" dirty="0"/>
              <a:t>ISO/ASTM 52900 </a:t>
            </a:r>
            <a:r>
              <a:rPr lang="es-ES" dirty="0"/>
              <a:t>fue creada en 2015 para estandarizar toda la terminología así como clasificar cada uno de los diferentes métodos de impresión 3D. Se establecieron un total de </a:t>
            </a:r>
            <a:r>
              <a:rPr lang="es-ES" b="1" dirty="0"/>
              <a:t>siete categorías </a:t>
            </a:r>
            <a:r>
              <a:rPr lang="es-ES" dirty="0"/>
              <a:t>de procesos.</a:t>
            </a:r>
          </a:p>
        </p:txBody>
      </p:sp>
      <p:sp>
        <p:nvSpPr>
          <p:cNvPr id="1030" name="Google Shape;1030;p44"/>
          <p:cNvSpPr/>
          <p:nvPr/>
        </p:nvSpPr>
        <p:spPr>
          <a:xfrm>
            <a:off x="4572000" y="1362725"/>
            <a:ext cx="3089200" cy="3035104"/>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2" name="Google Shape;1032;p44"/>
          <p:cNvGrpSpPr/>
          <p:nvPr/>
        </p:nvGrpSpPr>
        <p:grpSpPr>
          <a:xfrm>
            <a:off x="7539280" y="-16482"/>
            <a:ext cx="893695" cy="893910"/>
            <a:chOff x="1347125" y="349025"/>
            <a:chExt cx="4978800" cy="4980000"/>
          </a:xfrm>
        </p:grpSpPr>
        <p:sp>
          <p:nvSpPr>
            <p:cNvPr id="1033" name="Google Shape;1033;p4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44"/>
          <p:cNvSpPr/>
          <p:nvPr/>
        </p:nvSpPr>
        <p:spPr>
          <a:xfrm>
            <a:off x="4977829" y="3832084"/>
            <a:ext cx="166699" cy="16378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5127172" y="4020232"/>
            <a:ext cx="570433" cy="560444"/>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 name="Imagen 30">
            <a:extLst>
              <a:ext uri="{FF2B5EF4-FFF2-40B4-BE49-F238E27FC236}">
                <a16:creationId xmlns:a16="http://schemas.microsoft.com/office/drawing/2014/main" id="{82D3CD2B-0C69-4D79-8316-3528C3DA547A}"/>
              </a:ext>
            </a:extLst>
          </p:cNvPr>
          <p:cNvPicPr>
            <a:picLocks noChangeAspect="1"/>
          </p:cNvPicPr>
          <p:nvPr/>
        </p:nvPicPr>
        <p:blipFill>
          <a:blip r:embed="rId3"/>
          <a:srcRect t="148" b="148"/>
          <a:stretch/>
        </p:blipFill>
        <p:spPr bwMode="auto">
          <a:xfrm>
            <a:off x="5322902" y="1635646"/>
            <a:ext cx="3787895" cy="215808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27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es-ES" dirty="0"/>
              <a:t>Impresoras 3D industriales. Ejemplos</a:t>
            </a:r>
          </a:p>
        </p:txBody>
      </p:sp>
      <p:sp>
        <p:nvSpPr>
          <p:cNvPr id="6" name="Google Shape;1029;p44"/>
          <p:cNvSpPr txBox="1">
            <a:spLocks/>
          </p:cNvSpPr>
          <p:nvPr/>
        </p:nvSpPr>
        <p:spPr>
          <a:xfrm>
            <a:off x="581018" y="1031110"/>
            <a:ext cx="3888432" cy="27541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err="1">
                <a:latin typeface="Muli"/>
              </a:rPr>
              <a:t>Impresoras</a:t>
            </a:r>
            <a:r>
              <a:rPr lang="en-US" b="1" dirty="0">
                <a:latin typeface="Muli"/>
              </a:rPr>
              <a:t> MEX Stratasys</a:t>
            </a:r>
            <a:endParaRPr lang="en-US" dirty="0">
              <a:latin typeface="Muli"/>
            </a:endParaRPr>
          </a:p>
        </p:txBody>
      </p:sp>
      <p:pic>
        <p:nvPicPr>
          <p:cNvPr id="7170" name="Picture 2" descr="F900">
            <a:extLst>
              <a:ext uri="{FF2B5EF4-FFF2-40B4-BE49-F238E27FC236}">
                <a16:creationId xmlns:a16="http://schemas.microsoft.com/office/drawing/2014/main" id="{2CD5329C-1ABF-4D8D-8FAC-CD6192016E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3849" y="3409414"/>
            <a:ext cx="2753866" cy="206037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F770">
            <a:extLst>
              <a:ext uri="{FF2B5EF4-FFF2-40B4-BE49-F238E27FC236}">
                <a16:creationId xmlns:a16="http://schemas.microsoft.com/office/drawing/2014/main" id="{7871DF33-87B4-4E06-9737-5B08707973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4493" y="1727970"/>
            <a:ext cx="2609850" cy="195262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F123 Series">
            <a:extLst>
              <a:ext uri="{FF2B5EF4-FFF2-40B4-BE49-F238E27FC236}">
                <a16:creationId xmlns:a16="http://schemas.microsoft.com/office/drawing/2014/main" id="{B7681241-9150-4286-AE7E-B07F0AAC70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7715" y="1436404"/>
            <a:ext cx="3325562" cy="2488103"/>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FORTUS 450MC">
            <a:extLst>
              <a:ext uri="{FF2B5EF4-FFF2-40B4-BE49-F238E27FC236}">
                <a16:creationId xmlns:a16="http://schemas.microsoft.com/office/drawing/2014/main" id="{50E792DC-B2E6-4137-BBCB-5ECC9CF2E8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60263"/>
            <a:ext cx="3068134" cy="229550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5">
            <a:extLst>
              <a:ext uri="{FF2B5EF4-FFF2-40B4-BE49-F238E27FC236}">
                <a16:creationId xmlns:a16="http://schemas.microsoft.com/office/drawing/2014/main" id="{23827230-8AF8-485F-BBFD-B9046C028CF1}"/>
              </a:ext>
            </a:extLst>
          </p:cNvPr>
          <p:cNvSpPr/>
          <p:nvPr/>
        </p:nvSpPr>
        <p:spPr>
          <a:xfrm>
            <a:off x="5004613" y="4659932"/>
            <a:ext cx="576064" cy="276999"/>
          </a:xfrm>
          <a:prstGeom prst="rect">
            <a:avLst/>
          </a:prstGeom>
        </p:spPr>
        <p:txBody>
          <a:bodyPr wrap="square">
            <a:spAutoFit/>
          </a:bodyPr>
          <a:lstStyle/>
          <a:p>
            <a:pPr algn="ctr"/>
            <a:r>
              <a:rPr lang="en-GB" sz="1200" b="1">
                <a:solidFill>
                  <a:schemeClr val="accent1"/>
                </a:solidFill>
                <a:latin typeface="Muli" panose="02000503000000000000" pitchFamily="2" charset="0"/>
              </a:rPr>
              <a:t>F900</a:t>
            </a:r>
          </a:p>
        </p:txBody>
      </p:sp>
      <p:sp>
        <p:nvSpPr>
          <p:cNvPr id="12" name="Rectangle 5">
            <a:extLst>
              <a:ext uri="{FF2B5EF4-FFF2-40B4-BE49-F238E27FC236}">
                <a16:creationId xmlns:a16="http://schemas.microsoft.com/office/drawing/2014/main" id="{E3EB57D8-CF71-4C23-855E-F726FC3D4568}"/>
              </a:ext>
            </a:extLst>
          </p:cNvPr>
          <p:cNvSpPr/>
          <p:nvPr/>
        </p:nvSpPr>
        <p:spPr>
          <a:xfrm>
            <a:off x="604052" y="3647508"/>
            <a:ext cx="1737730" cy="276999"/>
          </a:xfrm>
          <a:prstGeom prst="rect">
            <a:avLst/>
          </a:prstGeom>
        </p:spPr>
        <p:txBody>
          <a:bodyPr wrap="square">
            <a:spAutoFit/>
          </a:bodyPr>
          <a:lstStyle/>
          <a:p>
            <a:pPr algn="ctr"/>
            <a:r>
              <a:rPr lang="en-GB" sz="1200" b="1">
                <a:solidFill>
                  <a:schemeClr val="accent1"/>
                </a:solidFill>
                <a:latin typeface="Muli" panose="02000503000000000000" pitchFamily="2" charset="0"/>
              </a:rPr>
              <a:t>FORTUS 450MC</a:t>
            </a:r>
          </a:p>
        </p:txBody>
      </p:sp>
      <p:sp>
        <p:nvSpPr>
          <p:cNvPr id="13" name="Rectangle 5">
            <a:extLst>
              <a:ext uri="{FF2B5EF4-FFF2-40B4-BE49-F238E27FC236}">
                <a16:creationId xmlns:a16="http://schemas.microsoft.com/office/drawing/2014/main" id="{D36384C3-E450-46A2-8134-B2ED31D2B45D}"/>
              </a:ext>
            </a:extLst>
          </p:cNvPr>
          <p:cNvSpPr/>
          <p:nvPr/>
        </p:nvSpPr>
        <p:spPr>
          <a:xfrm>
            <a:off x="3707904" y="3568402"/>
            <a:ext cx="576064" cy="276999"/>
          </a:xfrm>
          <a:prstGeom prst="rect">
            <a:avLst/>
          </a:prstGeom>
        </p:spPr>
        <p:txBody>
          <a:bodyPr wrap="square">
            <a:spAutoFit/>
          </a:bodyPr>
          <a:lstStyle/>
          <a:p>
            <a:pPr algn="ctr"/>
            <a:r>
              <a:rPr lang="en-GB" sz="1200" b="1">
                <a:solidFill>
                  <a:schemeClr val="accent1"/>
                </a:solidFill>
                <a:latin typeface="Muli" panose="02000503000000000000" pitchFamily="2" charset="0"/>
              </a:rPr>
              <a:t>F770</a:t>
            </a:r>
          </a:p>
        </p:txBody>
      </p:sp>
      <p:sp>
        <p:nvSpPr>
          <p:cNvPr id="15" name="Rectangle 5">
            <a:extLst>
              <a:ext uri="{FF2B5EF4-FFF2-40B4-BE49-F238E27FC236}">
                <a16:creationId xmlns:a16="http://schemas.microsoft.com/office/drawing/2014/main" id="{CBBDFC7E-296D-4C2F-B144-D7667789A4B7}"/>
              </a:ext>
            </a:extLst>
          </p:cNvPr>
          <p:cNvSpPr/>
          <p:nvPr/>
        </p:nvSpPr>
        <p:spPr>
          <a:xfrm>
            <a:off x="6660232" y="3767738"/>
            <a:ext cx="1510215" cy="276999"/>
          </a:xfrm>
          <a:prstGeom prst="rect">
            <a:avLst/>
          </a:prstGeom>
        </p:spPr>
        <p:txBody>
          <a:bodyPr wrap="square">
            <a:spAutoFit/>
          </a:bodyPr>
          <a:lstStyle/>
          <a:p>
            <a:pPr algn="ctr"/>
            <a:r>
              <a:rPr lang="en-GB" sz="1200" b="1">
                <a:solidFill>
                  <a:schemeClr val="accent1"/>
                </a:solidFill>
                <a:latin typeface="Muli" panose="02000503000000000000" pitchFamily="2" charset="0"/>
              </a:rPr>
              <a:t>F123 Series</a:t>
            </a:r>
          </a:p>
        </p:txBody>
      </p:sp>
    </p:spTree>
    <p:extLst>
      <p:ext uri="{BB962C8B-B14F-4D97-AF65-F5344CB8AC3E}">
        <p14:creationId xmlns:p14="http://schemas.microsoft.com/office/powerpoint/2010/main" val="15025251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50"/>
          <p:cNvSpPr txBox="1">
            <a:spLocks noGrp="1"/>
          </p:cNvSpPr>
          <p:nvPr>
            <p:ph type="title"/>
          </p:nvPr>
        </p:nvSpPr>
        <p:spPr>
          <a:xfrm>
            <a:off x="4546493" y="515198"/>
            <a:ext cx="4417994" cy="83020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S</a:t>
            </a:r>
            <a:r>
              <a:rPr lang="es-ES" dirty="0"/>
              <a:t>e</a:t>
            </a:r>
            <a:r>
              <a:rPr lang="en" dirty="0"/>
              <a:t>ñala cuál no es un pieza de un impresora 3D MEX</a:t>
            </a:r>
            <a:endParaRPr dirty="0"/>
          </a:p>
        </p:txBody>
      </p:sp>
      <p:sp>
        <p:nvSpPr>
          <p:cNvPr id="1168" name="Google Shape;1168;p50"/>
          <p:cNvSpPr/>
          <p:nvPr/>
        </p:nvSpPr>
        <p:spPr>
          <a:xfrm>
            <a:off x="298307" y="1379251"/>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0"/>
          <p:cNvSpPr/>
          <p:nvPr/>
        </p:nvSpPr>
        <p:spPr>
          <a:xfrm>
            <a:off x="1303550" y="1042800"/>
            <a:ext cx="3210300" cy="3210300"/>
          </a:xfrm>
          <a:prstGeom prst="roundRect">
            <a:avLst>
              <a:gd name="adj" fmla="val 16667"/>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70" name="Google Shape;1170;p50"/>
          <p:cNvPicPr preferRelativeResize="0"/>
          <p:nvPr/>
        </p:nvPicPr>
        <p:blipFill>
          <a:blip r:embed="rId3">
            <a:extLst>
              <a:ext uri="{28A0092B-C50C-407E-A947-70E740481C1C}">
                <a14:useLocalDpi xmlns:a14="http://schemas.microsoft.com/office/drawing/2010/main" val="0"/>
              </a:ext>
            </a:extLst>
          </a:blip>
          <a:stretch>
            <a:fillRect/>
          </a:stretch>
        </p:blipFill>
        <p:spPr>
          <a:xfrm>
            <a:off x="298307" y="1067438"/>
            <a:ext cx="3777640" cy="2886348"/>
          </a:xfrm>
          <a:prstGeom prst="roundRect">
            <a:avLst>
              <a:gd name="adj" fmla="val 16667"/>
            </a:avLst>
          </a:prstGeom>
          <a:noFill/>
          <a:ln>
            <a:noFill/>
          </a:ln>
        </p:spPr>
      </p:pic>
      <p:grpSp>
        <p:nvGrpSpPr>
          <p:cNvPr id="1171" name="Google Shape;1171;p50"/>
          <p:cNvGrpSpPr/>
          <p:nvPr/>
        </p:nvGrpSpPr>
        <p:grpSpPr>
          <a:xfrm>
            <a:off x="3008642" y="3795488"/>
            <a:ext cx="773208" cy="773394"/>
            <a:chOff x="1347125" y="349025"/>
            <a:chExt cx="4978800" cy="4980000"/>
          </a:xfrm>
        </p:grpSpPr>
        <p:sp>
          <p:nvSpPr>
            <p:cNvPr id="1172" name="Google Shape;1172;p5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4" name="Google Shape;1194;p50"/>
          <p:cNvSpPr/>
          <p:nvPr/>
        </p:nvSpPr>
        <p:spPr>
          <a:xfrm>
            <a:off x="3490075" y="716600"/>
            <a:ext cx="142200" cy="1422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0"/>
          <p:cNvSpPr/>
          <p:nvPr/>
        </p:nvSpPr>
        <p:spPr>
          <a:xfrm>
            <a:off x="3693850" y="858800"/>
            <a:ext cx="486600" cy="4866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67;p50"/>
          <p:cNvSpPr txBox="1">
            <a:spLocks/>
          </p:cNvSpPr>
          <p:nvPr/>
        </p:nvSpPr>
        <p:spPr>
          <a:xfrm>
            <a:off x="4973717" y="1862569"/>
            <a:ext cx="3913653" cy="19057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343434"/>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2pPr>
            <a:lvl3pPr marL="1371600" marR="0" lvl="2"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3pPr>
            <a:lvl4pPr marL="1828800" marR="0" lvl="3"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4pPr>
            <a:lvl5pPr marL="2286000" marR="0" lvl="4"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5pPr>
            <a:lvl6pPr marL="2743200" marR="0" lvl="5"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6pPr>
            <a:lvl7pPr marL="3200400" marR="0" lvl="6"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7pPr>
            <a:lvl8pPr marL="3657600" marR="0" lvl="7"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8pPr>
            <a:lvl9pPr marL="4114800" marR="0" lvl="8"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9pPr>
          </a:lstStyle>
          <a:p>
            <a:pPr marL="285750" indent="-285750">
              <a:buFont typeface="Arial" panose="020B0604020202020204" pitchFamily="34" charset="0"/>
              <a:buChar char="•"/>
            </a:pPr>
            <a:r>
              <a:rPr lang="en-US" dirty="0">
                <a:solidFill>
                  <a:srgbClr val="262626"/>
                </a:solidFill>
                <a:latin typeface="Muli" panose="02000503000000000000" pitchFamily="2" charset="0"/>
              </a:rPr>
              <a:t>Fusor</a:t>
            </a:r>
          </a:p>
          <a:p>
            <a:pPr marL="285750" indent="-285750">
              <a:buFont typeface="Arial" panose="020B0604020202020204" pitchFamily="34" charset="0"/>
              <a:buChar char="•"/>
            </a:pPr>
            <a:r>
              <a:rPr lang="en-US" b="0" i="0" dirty="0" err="1">
                <a:solidFill>
                  <a:srgbClr val="262626"/>
                </a:solidFill>
                <a:effectLst/>
                <a:latin typeface="Muli" panose="02000503000000000000" pitchFamily="2" charset="0"/>
              </a:rPr>
              <a:t>Boquilla</a:t>
            </a:r>
            <a:endParaRPr lang="en-US" b="0" i="0" dirty="0">
              <a:solidFill>
                <a:srgbClr val="262626"/>
              </a:solidFill>
              <a:effectLst/>
              <a:latin typeface="Muli" panose="02000503000000000000" pitchFamily="2" charset="0"/>
            </a:endParaRPr>
          </a:p>
          <a:p>
            <a:pPr marL="285750" indent="-285750">
              <a:buFont typeface="Arial" panose="020B0604020202020204" pitchFamily="34" charset="0"/>
              <a:buChar char="•"/>
            </a:pPr>
            <a:r>
              <a:rPr lang="en-US" dirty="0" err="1">
                <a:solidFill>
                  <a:srgbClr val="FF0000"/>
                </a:solidFill>
              </a:rPr>
              <a:t>Láser</a:t>
            </a:r>
            <a:r>
              <a:rPr lang="en-US" dirty="0">
                <a:solidFill>
                  <a:srgbClr val="FF0000"/>
                </a:solidFill>
              </a:rPr>
              <a:t> </a:t>
            </a:r>
          </a:p>
          <a:p>
            <a:pPr marL="285750" indent="-285750">
              <a:buFont typeface="Arial" panose="020B0604020202020204" pitchFamily="34" charset="0"/>
              <a:buChar char="•"/>
            </a:pPr>
            <a:r>
              <a:rPr lang="en-US" dirty="0">
                <a:solidFill>
                  <a:schemeClr val="tx1"/>
                </a:solidFill>
                <a:latin typeface="Muli" panose="02000503000000000000" pitchFamily="2" charset="0"/>
              </a:rPr>
              <a:t>Cooling Fan</a:t>
            </a:r>
            <a:endParaRPr lang="en-US" b="0" i="0" dirty="0">
              <a:solidFill>
                <a:schemeClr val="tx1"/>
              </a:solidFill>
              <a:effectLst/>
              <a:latin typeface="Muli" panose="02000503000000000000" pitchFamily="2" charset="0"/>
            </a:endParaRPr>
          </a:p>
        </p:txBody>
      </p:sp>
    </p:spTree>
    <p:extLst>
      <p:ext uri="{BB962C8B-B14F-4D97-AF65-F5344CB8AC3E}">
        <p14:creationId xmlns:p14="http://schemas.microsoft.com/office/powerpoint/2010/main" val="40601411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en-US" dirty="0" err="1"/>
              <a:t>Propiedades</a:t>
            </a:r>
            <a:r>
              <a:rPr lang="en-US" dirty="0"/>
              <a:t> de las </a:t>
            </a:r>
            <a:r>
              <a:rPr lang="en-US" dirty="0" err="1"/>
              <a:t>piezas</a:t>
            </a:r>
            <a:r>
              <a:rPr lang="en-US" dirty="0"/>
              <a:t> </a:t>
            </a:r>
            <a:r>
              <a:rPr lang="es-ES" dirty="0"/>
              <a:t>MEX</a:t>
            </a:r>
          </a:p>
        </p:txBody>
      </p:sp>
      <p:sp>
        <p:nvSpPr>
          <p:cNvPr id="6" name="Google Shape;1029;p44"/>
          <p:cNvSpPr txBox="1">
            <a:spLocks/>
          </p:cNvSpPr>
          <p:nvPr/>
        </p:nvSpPr>
        <p:spPr>
          <a:xfrm>
            <a:off x="3688032" y="977910"/>
            <a:ext cx="4624695" cy="37063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Bef>
                <a:spcPts val="600"/>
              </a:spcBef>
              <a:spcAft>
                <a:spcPts val="600"/>
              </a:spcAft>
            </a:pPr>
            <a:r>
              <a:rPr lang="es-ES" sz="1400" dirty="0">
                <a:effectLst/>
                <a:latin typeface="Muli" panose="02000503000000000000" pitchFamily="2" charset="0"/>
                <a:ea typeface="MS Mincho" panose="02020609040205080304" pitchFamily="49" charset="-128"/>
                <a:cs typeface="Times New Roman" panose="02020603050405020304" pitchFamily="18" charset="0"/>
              </a:rPr>
              <a:t>MEX tiene la resolución más baja en comparación con otras tecnologías de impresión 3D, por lo que no es adecuada para piezas con detalles muy pequeños. </a:t>
            </a:r>
          </a:p>
          <a:p>
            <a:pPr algn="just">
              <a:spcBef>
                <a:spcPts val="600"/>
              </a:spcBef>
              <a:spcAft>
                <a:spcPts val="600"/>
              </a:spcAft>
            </a:pPr>
            <a:r>
              <a:rPr lang="es-ES" sz="1400" dirty="0">
                <a:effectLst/>
                <a:latin typeface="Muli" panose="02000503000000000000" pitchFamily="2" charset="0"/>
                <a:ea typeface="MS Mincho" panose="02020609040205080304" pitchFamily="49" charset="-128"/>
                <a:cs typeface="Times New Roman" panose="02020603050405020304" pitchFamily="18" charset="0"/>
              </a:rPr>
              <a:t>El porcentaje de relleno también tiene un efecto en la resistencia de una pieza. La mayoría de las impresoras producen piezas con un 20 % de relleno. Los niveles más altos de relleno darán como resultado una pieza más fuerte, pero aumentarán el tiempo y el coste. </a:t>
            </a:r>
          </a:p>
          <a:p>
            <a:pPr algn="just">
              <a:spcBef>
                <a:spcPts val="600"/>
              </a:spcBef>
              <a:spcAft>
                <a:spcPts val="600"/>
              </a:spcAft>
            </a:pPr>
            <a:r>
              <a:rPr lang="es-ES" sz="1400" dirty="0">
                <a:effectLst/>
                <a:latin typeface="Muli" panose="02000503000000000000" pitchFamily="2" charset="0"/>
                <a:ea typeface="MS Mincho" panose="02020609040205080304" pitchFamily="49" charset="-128"/>
                <a:cs typeface="Times New Roman" panose="02020603050405020304" pitchFamily="18" charset="0"/>
              </a:rPr>
              <a:t>El método de impresión capa por capa también significa que es probable que las piezas MEX tengan líneas de capa visibles y, a menudo, requieran algún tipo de procesamiento posterior si se desea un acabado superficial liso.</a:t>
            </a:r>
          </a:p>
          <a:p>
            <a:endParaRPr lang="en-US" dirty="0">
              <a:latin typeface="Muli" panose="02000503000000000000" pitchFamily="2" charset="0"/>
            </a:endParaRPr>
          </a:p>
          <a:p>
            <a:endParaRPr lang="en-US" dirty="0">
              <a:latin typeface="Muli" panose="02000503000000000000" pitchFamily="2" charset="0"/>
            </a:endParaRPr>
          </a:p>
          <a:p>
            <a:endParaRPr lang="es-ES" dirty="0">
              <a:latin typeface="Muli" panose="02000503000000000000" pitchFamily="2" charset="0"/>
            </a:endParaRPr>
          </a:p>
        </p:txBody>
      </p:sp>
      <p:pic>
        <p:nvPicPr>
          <p:cNvPr id="4100" name="Picture 4" descr="Visible Layer Lines On A 3D Printed Part - 3DHubs - Manufactur3D">
            <a:extLst>
              <a:ext uri="{FF2B5EF4-FFF2-40B4-BE49-F238E27FC236}">
                <a16:creationId xmlns:a16="http://schemas.microsoft.com/office/drawing/2014/main" id="{B960F245-41A7-4AA9-8935-08D1843201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199" y="1546062"/>
            <a:ext cx="3282833" cy="2051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6615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627534"/>
            <a:ext cx="6995700" cy="566400"/>
          </a:xfrm>
        </p:spPr>
        <p:txBody>
          <a:bodyPr/>
          <a:lstStyle/>
          <a:p>
            <a:r>
              <a:rPr lang="en-US" sz="2800" dirty="0" err="1">
                <a:effectLst/>
                <a:latin typeface="Calibri" panose="020F0502020204030204" pitchFamily="34" charset="0"/>
                <a:ea typeface="Calibri" panose="020F0502020204030204" pitchFamily="34" charset="0"/>
                <a:cs typeface="Times New Roman" panose="02020603050405020304" pitchFamily="18" charset="0"/>
              </a:rPr>
              <a:t>Postproceso</a:t>
            </a:r>
            <a:endParaRPr lang="es-ES" dirty="0"/>
          </a:p>
        </p:txBody>
      </p:sp>
      <p:sp>
        <p:nvSpPr>
          <p:cNvPr id="6" name="Google Shape;1029;p44"/>
          <p:cNvSpPr txBox="1">
            <a:spLocks/>
          </p:cNvSpPr>
          <p:nvPr/>
        </p:nvSpPr>
        <p:spPr>
          <a:xfrm>
            <a:off x="1046521" y="1275606"/>
            <a:ext cx="4461583" cy="349030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dirty="0">
                <a:latin typeface="Muli" panose="02000503000000000000" pitchFamily="2" charset="0"/>
              </a:rPr>
              <a:t>Algunas operaciones de la cadena de procesos, como el postproceso, son en realidad términos generales para una serie de etapas por las que las piezas de impresión 3D pueden necesitar pasar después de salir del sistema de impresión 3D y antes de que sean aptas para su propósito. </a:t>
            </a:r>
          </a:p>
          <a:p>
            <a:endParaRPr lang="es-ES" dirty="0">
              <a:latin typeface="Muli" panose="02000503000000000000" pitchFamily="2" charset="0"/>
            </a:endParaRPr>
          </a:p>
          <a:p>
            <a:r>
              <a:rPr lang="es-ES" dirty="0">
                <a:latin typeface="Muli" panose="02000503000000000000" pitchFamily="2" charset="0"/>
              </a:rPr>
              <a:t>El término "postproceso" a menudo se usa indistintamente con "acabado", lo que es algo confuso. Por lo tanto, "acabado" es en realidad una parte del postproceso. </a:t>
            </a:r>
          </a:p>
          <a:p>
            <a:endParaRPr lang="es-ES" dirty="0">
              <a:latin typeface="Muli" panose="02000503000000000000" pitchFamily="2" charset="0"/>
            </a:endParaRPr>
          </a:p>
          <a:p>
            <a:r>
              <a:rPr lang="es-ES" dirty="0">
                <a:latin typeface="Muli" panose="02000503000000000000" pitchFamily="2" charset="0"/>
              </a:rPr>
              <a:t>El postproceso se explicará en detalle en otra unidad</a:t>
            </a:r>
            <a:endParaRPr lang="en-US" dirty="0">
              <a:latin typeface="Muli" panose="02000503000000000000" pitchFamily="2" charset="0"/>
            </a:endParaRPr>
          </a:p>
          <a:p>
            <a:endParaRPr lang="en-US" dirty="0">
              <a:latin typeface="Muli" panose="02000503000000000000" pitchFamily="2" charset="0"/>
            </a:endParaRPr>
          </a:p>
          <a:p>
            <a:endParaRPr lang="es-ES" dirty="0">
              <a:latin typeface="Muli" panose="02000503000000000000" pitchFamily="2" charset="0"/>
            </a:endParaRPr>
          </a:p>
        </p:txBody>
      </p:sp>
      <p:pic>
        <p:nvPicPr>
          <p:cNvPr id="4098" name="Picture 2" descr="Post-processing of FDM 3D printed parts">
            <a:extLst>
              <a:ext uri="{FF2B5EF4-FFF2-40B4-BE49-F238E27FC236}">
                <a16:creationId xmlns:a16="http://schemas.microsoft.com/office/drawing/2014/main" id="{1522B741-8FC7-450E-90EC-D7A8D54B3E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1505372"/>
            <a:ext cx="3424167" cy="2283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2611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3556"/>
        <p:cNvGrpSpPr/>
        <p:nvPr/>
      </p:nvGrpSpPr>
      <p:grpSpPr>
        <a:xfrm>
          <a:off x="0" y="0"/>
          <a:ext cx="0" cy="0"/>
          <a:chOff x="0" y="0"/>
          <a:chExt cx="0" cy="0"/>
        </a:xfrm>
      </p:grpSpPr>
      <p:sp>
        <p:nvSpPr>
          <p:cNvPr id="3557" name="Google Shape;3557;p57"/>
          <p:cNvSpPr txBox="1">
            <a:spLocks noGrp="1"/>
          </p:cNvSpPr>
          <p:nvPr>
            <p:ph type="title"/>
          </p:nvPr>
        </p:nvSpPr>
        <p:spPr>
          <a:xfrm>
            <a:off x="2417724" y="2376087"/>
            <a:ext cx="6726275" cy="1035300"/>
          </a:xfrm>
          <a:prstGeom prst="rect">
            <a:avLst/>
          </a:prstGeom>
        </p:spPr>
        <p:txBody>
          <a:bodyPr spcFirstLastPara="1" wrap="square" lIns="91425" tIns="91425" rIns="91425" bIns="91425" anchor="ctr" anchorCtr="0">
            <a:noAutofit/>
          </a:bodyPr>
          <a:lstStyle/>
          <a:p>
            <a:r>
              <a:rPr lang="pt-PT" dirty="0"/>
              <a:t>Panorámica de Materiales Poliméricos, sus propiedades y aplicaciones</a:t>
            </a:r>
            <a:endParaRPr lang="es-ES" dirty="0"/>
          </a:p>
        </p:txBody>
      </p:sp>
      <p:sp>
        <p:nvSpPr>
          <p:cNvPr id="3559" name="Google Shape;3559;p57"/>
          <p:cNvSpPr txBox="1">
            <a:spLocks noGrp="1"/>
          </p:cNvSpPr>
          <p:nvPr>
            <p:ph type="title" idx="2"/>
          </p:nvPr>
        </p:nvSpPr>
        <p:spPr>
          <a:xfrm>
            <a:off x="2417725" y="1355975"/>
            <a:ext cx="5679300" cy="79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02</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dirty="0">
                <a:latin typeface="Roboto"/>
                <a:ea typeface="Roboto"/>
              </a:rPr>
              <a:t>Materiales procesables MEX</a:t>
            </a:r>
          </a:p>
        </p:txBody>
      </p:sp>
      <p:sp>
        <p:nvSpPr>
          <p:cNvPr id="6" name="Google Shape;1029;p44"/>
          <p:cNvSpPr txBox="1">
            <a:spLocks/>
          </p:cNvSpPr>
          <p:nvPr/>
        </p:nvSpPr>
        <p:spPr>
          <a:xfrm>
            <a:off x="448214" y="1294073"/>
            <a:ext cx="3611163" cy="269802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dirty="0">
                <a:solidFill>
                  <a:srgbClr val="262626"/>
                </a:solidFill>
                <a:latin typeface="Muli" panose="02000503000000000000" pitchFamily="2" charset="0"/>
              </a:rPr>
              <a:t>La mayoría de los materiales que se utilizan en MEX son </a:t>
            </a:r>
            <a:r>
              <a:rPr lang="es-ES" b="1" dirty="0">
                <a:solidFill>
                  <a:srgbClr val="262626"/>
                </a:solidFill>
                <a:latin typeface="Muli" panose="02000503000000000000" pitchFamily="2" charset="0"/>
              </a:rPr>
              <a:t>polímeros</a:t>
            </a:r>
            <a:r>
              <a:rPr lang="es-ES" dirty="0">
                <a:solidFill>
                  <a:srgbClr val="262626"/>
                </a:solidFill>
                <a:latin typeface="Muli" panose="02000503000000000000" pitchFamily="2" charset="0"/>
              </a:rPr>
              <a:t>. La imagen resume la disponibilidad actual de los tipos de polímeros más importantes como filamentos para MEX.</a:t>
            </a:r>
          </a:p>
          <a:p>
            <a:endParaRPr lang="es-ES" dirty="0">
              <a:solidFill>
                <a:srgbClr val="262626"/>
              </a:solidFill>
              <a:latin typeface="Muli" panose="02000503000000000000" pitchFamily="2" charset="0"/>
            </a:endParaRPr>
          </a:p>
          <a:p>
            <a:r>
              <a:rPr lang="es-ES" dirty="0">
                <a:solidFill>
                  <a:srgbClr val="262626"/>
                </a:solidFill>
                <a:latin typeface="Muli" panose="02000503000000000000" pitchFamily="2" charset="0"/>
              </a:rPr>
              <a:t>Además del PLA y el ABS, en la actualidad, en particular, el PE y el PC ya pueden declararse como materiales estándar de MEX.</a:t>
            </a:r>
            <a:endParaRPr lang="en-US" dirty="0">
              <a:solidFill>
                <a:srgbClr val="262626"/>
              </a:solidFill>
              <a:latin typeface="Muli" panose="02000503000000000000" pitchFamily="2" charset="0"/>
            </a:endParaRPr>
          </a:p>
        </p:txBody>
      </p:sp>
      <p:sp>
        <p:nvSpPr>
          <p:cNvPr id="2" name="Rectángulo 1"/>
          <p:cNvSpPr/>
          <p:nvPr/>
        </p:nvSpPr>
        <p:spPr>
          <a:xfrm>
            <a:off x="-118783" y="1608237"/>
            <a:ext cx="237566" cy="307777"/>
          </a:xfrm>
          <a:prstGeom prst="rect">
            <a:avLst/>
          </a:prstGeom>
        </p:spPr>
        <p:txBody>
          <a:bodyPr wrap="none">
            <a:spAutoFit/>
          </a:bodyPr>
          <a:lstStyle/>
          <a:p>
            <a:r>
              <a:rPr lang="en-US">
                <a:solidFill>
                  <a:srgbClr val="262626"/>
                </a:solidFill>
                <a:latin typeface="Muli" panose="02000503000000000000" pitchFamily="2" charset="0"/>
              </a:rPr>
              <a:t> </a:t>
            </a:r>
            <a:endParaRPr lang="es-ES"/>
          </a:p>
        </p:txBody>
      </p:sp>
      <p:grpSp>
        <p:nvGrpSpPr>
          <p:cNvPr id="4" name="Grupo 3">
            <a:extLst>
              <a:ext uri="{FF2B5EF4-FFF2-40B4-BE49-F238E27FC236}">
                <a16:creationId xmlns:a16="http://schemas.microsoft.com/office/drawing/2014/main" id="{A80D1417-3CB1-4F68-A519-099D270083A0}"/>
              </a:ext>
            </a:extLst>
          </p:cNvPr>
          <p:cNvGrpSpPr/>
          <p:nvPr/>
        </p:nvGrpSpPr>
        <p:grpSpPr>
          <a:xfrm>
            <a:off x="4234620" y="950448"/>
            <a:ext cx="4490156" cy="3048001"/>
            <a:chOff x="4234620" y="950448"/>
            <a:chExt cx="4490156" cy="3048001"/>
          </a:xfrm>
        </p:grpSpPr>
        <p:pic>
          <p:nvPicPr>
            <p:cNvPr id="1028" name="Picture 4" descr="MAS.865 2018 How to Make Something that Makes (almost) Anything">
              <a:extLst>
                <a:ext uri="{FF2B5EF4-FFF2-40B4-BE49-F238E27FC236}">
                  <a16:creationId xmlns:a16="http://schemas.microsoft.com/office/drawing/2014/main" id="{EDCBC280-7E29-4DE5-92D1-62182FB245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2" b="100000" l="0" r="100000"/>
                      </a14:imgEffect>
                    </a14:imgLayer>
                  </a14:imgProps>
                </a:ext>
                <a:ext uri="{28A0092B-C50C-407E-A947-70E740481C1C}">
                  <a14:useLocalDpi xmlns:a14="http://schemas.microsoft.com/office/drawing/2010/main" val="0"/>
                </a:ext>
              </a:extLst>
            </a:blip>
            <a:srcRect/>
            <a:stretch>
              <a:fillRect/>
            </a:stretch>
          </p:blipFill>
          <p:spPr bwMode="auto">
            <a:xfrm>
              <a:off x="4234620" y="950448"/>
              <a:ext cx="4490156" cy="3048001"/>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81BAAD22-EC76-4D2D-A302-EF75F728C7F7}"/>
                </a:ext>
              </a:extLst>
            </p:cNvPr>
            <p:cNvSpPr txBox="1"/>
            <p:nvPr/>
          </p:nvSpPr>
          <p:spPr>
            <a:xfrm>
              <a:off x="5054600" y="3767617"/>
              <a:ext cx="1009650" cy="230832"/>
            </a:xfrm>
            <a:prstGeom prst="rect">
              <a:avLst/>
            </a:prstGeom>
            <a:solidFill>
              <a:srgbClr val="FFFFFF"/>
            </a:solidFill>
          </p:spPr>
          <p:txBody>
            <a:bodyPr wrap="square" rtlCol="0">
              <a:spAutoFit/>
            </a:bodyPr>
            <a:lstStyle/>
            <a:p>
              <a:r>
                <a:rPr lang="es-ES" sz="900" dirty="0" err="1">
                  <a:latin typeface="Muli" panose="02000503000000000000" pitchFamily="2" charset="0"/>
                </a:rPr>
                <a:t>Semicristalino</a:t>
              </a:r>
              <a:endParaRPr lang="es-ES" sz="900" dirty="0">
                <a:latin typeface="Muli" panose="02000503000000000000" pitchFamily="2" charset="0"/>
              </a:endParaRPr>
            </a:p>
          </p:txBody>
        </p:sp>
        <p:sp>
          <p:nvSpPr>
            <p:cNvPr id="7" name="CuadroTexto 6">
              <a:extLst>
                <a:ext uri="{FF2B5EF4-FFF2-40B4-BE49-F238E27FC236}">
                  <a16:creationId xmlns:a16="http://schemas.microsoft.com/office/drawing/2014/main" id="{C3F4A2FA-A285-43E8-AAC4-EF9393EB1721}"/>
                </a:ext>
              </a:extLst>
            </p:cNvPr>
            <p:cNvSpPr txBox="1"/>
            <p:nvPr/>
          </p:nvSpPr>
          <p:spPr>
            <a:xfrm>
              <a:off x="7048500" y="3761267"/>
              <a:ext cx="1009650" cy="230832"/>
            </a:xfrm>
            <a:prstGeom prst="rect">
              <a:avLst/>
            </a:prstGeom>
            <a:solidFill>
              <a:srgbClr val="FFFFFF"/>
            </a:solidFill>
          </p:spPr>
          <p:txBody>
            <a:bodyPr wrap="square" rtlCol="0">
              <a:spAutoFit/>
            </a:bodyPr>
            <a:lstStyle/>
            <a:p>
              <a:pPr algn="ctr"/>
              <a:r>
                <a:rPr lang="es-ES" sz="900" dirty="0">
                  <a:latin typeface="Muli" panose="02000503000000000000" pitchFamily="2" charset="0"/>
                </a:rPr>
                <a:t>Amorfo</a:t>
              </a:r>
            </a:p>
          </p:txBody>
        </p:sp>
        <p:sp>
          <p:nvSpPr>
            <p:cNvPr id="8" name="CuadroTexto 7">
              <a:extLst>
                <a:ext uri="{FF2B5EF4-FFF2-40B4-BE49-F238E27FC236}">
                  <a16:creationId xmlns:a16="http://schemas.microsoft.com/office/drawing/2014/main" id="{DAB6862A-5159-4ED8-99E9-06E67335BC95}"/>
                </a:ext>
              </a:extLst>
            </p:cNvPr>
            <p:cNvSpPr txBox="1"/>
            <p:nvPr/>
          </p:nvSpPr>
          <p:spPr>
            <a:xfrm>
              <a:off x="4234620" y="3161251"/>
              <a:ext cx="686630" cy="338554"/>
            </a:xfrm>
            <a:prstGeom prst="rect">
              <a:avLst/>
            </a:prstGeom>
            <a:solidFill>
              <a:srgbClr val="FFFFFF"/>
            </a:solidFill>
          </p:spPr>
          <p:txBody>
            <a:bodyPr wrap="square" rtlCol="0">
              <a:spAutoFit/>
            </a:bodyPr>
            <a:lstStyle/>
            <a:p>
              <a:pPr algn="ctr"/>
              <a:r>
                <a:rPr lang="es-ES" sz="800" dirty="0">
                  <a:latin typeface="Muli" panose="02000503000000000000" pitchFamily="2" charset="0"/>
                </a:rPr>
                <a:t>Producto </a:t>
              </a:r>
            </a:p>
            <a:p>
              <a:pPr algn="ctr"/>
              <a:r>
                <a:rPr lang="es-ES" sz="800" dirty="0">
                  <a:latin typeface="Muli" panose="02000503000000000000" pitchFamily="2" charset="0"/>
                </a:rPr>
                <a:t>básico</a:t>
              </a:r>
            </a:p>
          </p:txBody>
        </p:sp>
        <p:sp>
          <p:nvSpPr>
            <p:cNvPr id="9" name="CuadroTexto 8">
              <a:extLst>
                <a:ext uri="{FF2B5EF4-FFF2-40B4-BE49-F238E27FC236}">
                  <a16:creationId xmlns:a16="http://schemas.microsoft.com/office/drawing/2014/main" id="{DEA7315E-9864-4B6F-BA98-0CE7FB81E194}"/>
                </a:ext>
              </a:extLst>
            </p:cNvPr>
            <p:cNvSpPr txBox="1"/>
            <p:nvPr/>
          </p:nvSpPr>
          <p:spPr>
            <a:xfrm>
              <a:off x="4240970" y="2183351"/>
              <a:ext cx="686630" cy="215444"/>
            </a:xfrm>
            <a:prstGeom prst="rect">
              <a:avLst/>
            </a:prstGeom>
            <a:solidFill>
              <a:srgbClr val="FFFFFF"/>
            </a:solidFill>
          </p:spPr>
          <p:txBody>
            <a:bodyPr wrap="square" rtlCol="0">
              <a:spAutoFit/>
            </a:bodyPr>
            <a:lstStyle/>
            <a:p>
              <a:pPr algn="ctr"/>
              <a:r>
                <a:rPr lang="es-ES" sz="800" dirty="0">
                  <a:latin typeface="Muli" panose="02000503000000000000" pitchFamily="2" charset="0"/>
                </a:rPr>
                <a:t>Ingeniería</a:t>
              </a:r>
            </a:p>
          </p:txBody>
        </p:sp>
        <p:sp>
          <p:nvSpPr>
            <p:cNvPr id="10" name="CuadroTexto 9">
              <a:extLst>
                <a:ext uri="{FF2B5EF4-FFF2-40B4-BE49-F238E27FC236}">
                  <a16:creationId xmlns:a16="http://schemas.microsoft.com/office/drawing/2014/main" id="{31C81846-4DB3-4AC0-B185-6CA074D20BF8}"/>
                </a:ext>
              </a:extLst>
            </p:cNvPr>
            <p:cNvSpPr txBox="1"/>
            <p:nvPr/>
          </p:nvSpPr>
          <p:spPr>
            <a:xfrm>
              <a:off x="4260020" y="1110201"/>
              <a:ext cx="1009650" cy="215444"/>
            </a:xfrm>
            <a:prstGeom prst="rect">
              <a:avLst/>
            </a:prstGeom>
            <a:solidFill>
              <a:srgbClr val="FFFFFF"/>
            </a:solidFill>
          </p:spPr>
          <p:txBody>
            <a:bodyPr wrap="square" rtlCol="0">
              <a:spAutoFit/>
            </a:bodyPr>
            <a:lstStyle/>
            <a:p>
              <a:pPr algn="ctr"/>
              <a:r>
                <a:rPr lang="es-ES" sz="800" dirty="0">
                  <a:latin typeface="Muli" panose="02000503000000000000" pitchFamily="2" charset="0"/>
                </a:rPr>
                <a:t>Alto rendimiento</a:t>
              </a:r>
            </a:p>
          </p:txBody>
        </p:sp>
        <p:sp>
          <p:nvSpPr>
            <p:cNvPr id="11" name="CuadroTexto 10">
              <a:extLst>
                <a:ext uri="{FF2B5EF4-FFF2-40B4-BE49-F238E27FC236}">
                  <a16:creationId xmlns:a16="http://schemas.microsoft.com/office/drawing/2014/main" id="{4CF7EAD3-C008-4D96-A3CB-12B2E13440C6}"/>
                </a:ext>
              </a:extLst>
            </p:cNvPr>
            <p:cNvSpPr txBox="1"/>
            <p:nvPr/>
          </p:nvSpPr>
          <p:spPr>
            <a:xfrm rot="16200000">
              <a:off x="7299362" y="2293056"/>
              <a:ext cx="2261555" cy="215444"/>
            </a:xfrm>
            <a:prstGeom prst="rect">
              <a:avLst/>
            </a:prstGeom>
            <a:solidFill>
              <a:srgbClr val="FFFFFF"/>
            </a:solidFill>
          </p:spPr>
          <p:txBody>
            <a:bodyPr wrap="square" rtlCol="0">
              <a:spAutoFit/>
            </a:bodyPr>
            <a:lstStyle/>
            <a:p>
              <a:pPr algn="ctr"/>
              <a:r>
                <a:rPr lang="es-ES" sz="800" dirty="0" err="1">
                  <a:latin typeface="Muli" panose="02000503000000000000" pitchFamily="2" charset="0"/>
                </a:rPr>
                <a:t>Temp</a:t>
              </a:r>
              <a:r>
                <a:rPr lang="es-ES" sz="800" dirty="0">
                  <a:latin typeface="Muli" panose="02000503000000000000" pitchFamily="2" charset="0"/>
                </a:rPr>
                <a:t>. de impresión/Rendimiento/Coste</a:t>
              </a:r>
            </a:p>
          </p:txBody>
        </p:sp>
      </p:grpSp>
    </p:spTree>
    <p:extLst>
      <p:ext uri="{BB962C8B-B14F-4D97-AF65-F5344CB8AC3E}">
        <p14:creationId xmlns:p14="http://schemas.microsoft.com/office/powerpoint/2010/main" val="232731015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774942"/>
            <a:ext cx="3528392" cy="3319849"/>
          </a:xfrm>
          <a:prstGeom prst="rect">
            <a:avLst/>
          </a:prstGeom>
        </p:spPr>
      </p:pic>
      <p:sp>
        <p:nvSpPr>
          <p:cNvPr id="5" name="Título 4"/>
          <p:cNvSpPr>
            <a:spLocks noGrp="1"/>
          </p:cNvSpPr>
          <p:nvPr>
            <p:ph type="title"/>
          </p:nvPr>
        </p:nvSpPr>
        <p:spPr>
          <a:xfrm>
            <a:off x="1074150" y="228733"/>
            <a:ext cx="6995700" cy="566400"/>
          </a:xfrm>
        </p:spPr>
        <p:txBody>
          <a:bodyPr/>
          <a:lstStyle/>
          <a:p>
            <a:r>
              <a:rPr lang="es-ES" dirty="0">
                <a:latin typeface="Roboto"/>
                <a:ea typeface="Roboto"/>
              </a:rPr>
              <a:t>Materiales procesables MEX</a:t>
            </a:r>
          </a:p>
        </p:txBody>
      </p:sp>
      <p:sp>
        <p:nvSpPr>
          <p:cNvPr id="6" name="Google Shape;1029;p44"/>
          <p:cNvSpPr txBox="1">
            <a:spLocks/>
          </p:cNvSpPr>
          <p:nvPr/>
        </p:nvSpPr>
        <p:spPr>
          <a:xfrm>
            <a:off x="4083255" y="1359684"/>
            <a:ext cx="4608512" cy="273510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dirty="0">
                <a:latin typeface="Muli"/>
              </a:rPr>
              <a:t>En contraste con la fotopolimerización y las técnicas FA basadas en polvo, MEX permite utilizar una amplia gama de termoplásticos que están disponibles comercialmente en carretes de filamento, satisfacen casi todos los requisitos de materiales discutidos anteriormente y tienen un precio moderado en comparación con otras técnicas de impresión 3D.</a:t>
            </a:r>
          </a:p>
          <a:p>
            <a:endParaRPr lang="es-ES" dirty="0">
              <a:latin typeface="Muli"/>
            </a:endParaRPr>
          </a:p>
          <a:p>
            <a:endParaRPr lang="en-US" dirty="0">
              <a:latin typeface="Muli"/>
            </a:endParaRPr>
          </a:p>
          <a:p>
            <a:endParaRPr lang="es-ES" dirty="0">
              <a:latin typeface="Muli"/>
            </a:endParaRPr>
          </a:p>
        </p:txBody>
      </p:sp>
    </p:spTree>
    <p:extLst>
      <p:ext uri="{BB962C8B-B14F-4D97-AF65-F5344CB8AC3E}">
        <p14:creationId xmlns:p14="http://schemas.microsoft.com/office/powerpoint/2010/main" val="34780709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6724" y="795133"/>
            <a:ext cx="4236395" cy="3986005"/>
          </a:xfrm>
          <a:prstGeom prst="rect">
            <a:avLst/>
          </a:prstGeom>
        </p:spPr>
      </p:pic>
      <p:sp>
        <p:nvSpPr>
          <p:cNvPr id="5" name="Título 4"/>
          <p:cNvSpPr>
            <a:spLocks noGrp="1"/>
          </p:cNvSpPr>
          <p:nvPr>
            <p:ph type="title"/>
          </p:nvPr>
        </p:nvSpPr>
        <p:spPr>
          <a:xfrm>
            <a:off x="1074150" y="228733"/>
            <a:ext cx="6995700" cy="566400"/>
          </a:xfrm>
        </p:spPr>
        <p:txBody>
          <a:bodyPr/>
          <a:lstStyle/>
          <a:p>
            <a:r>
              <a:rPr lang="es-ES" dirty="0">
                <a:latin typeface="Roboto"/>
                <a:ea typeface="Roboto"/>
              </a:rPr>
              <a:t>Materiales procesables MEX</a:t>
            </a:r>
          </a:p>
        </p:txBody>
      </p:sp>
      <p:sp>
        <p:nvSpPr>
          <p:cNvPr id="6" name="Google Shape;1029;p44"/>
          <p:cNvSpPr txBox="1">
            <a:spLocks/>
          </p:cNvSpPr>
          <p:nvPr/>
        </p:nvSpPr>
        <p:spPr>
          <a:xfrm>
            <a:off x="572743" y="1059582"/>
            <a:ext cx="3593982" cy="304829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dirty="0">
                <a:latin typeface="Muli"/>
              </a:rPr>
              <a:t>Hasta el año 2012, los materiales para MEX, especialmente aquellos para impresoras 3D de bajo costo, se limitaban principalmente a poli(ácido láctico) (PLA) y acrilonitrilo butadieno estireno (ABS), debido a su fácil procesabilidad tanto en términos de extrusión de filamentos como de MEX. Hasta ahora, estos dos materiales siguen siendo los más vendidos en la cartera de materiales de MEX y son dos de los pocos materiales que se pueden procesar casi sin distorsiones.</a:t>
            </a:r>
            <a:endParaRPr lang="en-US" dirty="0">
              <a:latin typeface="Muli"/>
            </a:endParaRPr>
          </a:p>
          <a:p>
            <a:endParaRPr lang="es-ES" dirty="0">
              <a:latin typeface="Muli"/>
            </a:endParaRPr>
          </a:p>
        </p:txBody>
      </p:sp>
    </p:spTree>
    <p:extLst>
      <p:ext uri="{BB962C8B-B14F-4D97-AF65-F5344CB8AC3E}">
        <p14:creationId xmlns:p14="http://schemas.microsoft.com/office/powerpoint/2010/main" val="102006292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dirty="0">
                <a:latin typeface="Roboto"/>
                <a:ea typeface="Roboto"/>
              </a:rPr>
              <a:t>Polímeros. Materiales procesables MEX</a:t>
            </a:r>
          </a:p>
        </p:txBody>
      </p:sp>
      <p:sp>
        <p:nvSpPr>
          <p:cNvPr id="6" name="Google Shape;1029;p44"/>
          <p:cNvSpPr txBox="1">
            <a:spLocks/>
          </p:cNvSpPr>
          <p:nvPr/>
        </p:nvSpPr>
        <p:spPr>
          <a:xfrm>
            <a:off x="180029" y="1323595"/>
            <a:ext cx="6745522"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es-ES" b="1" dirty="0" err="1">
                <a:latin typeface="Muli"/>
              </a:rPr>
              <a:t>Acrilonitrilo</a:t>
            </a:r>
            <a:r>
              <a:rPr lang="en-US" altLang="es-ES" b="1" dirty="0">
                <a:latin typeface="Muli"/>
              </a:rPr>
              <a:t> </a:t>
            </a:r>
            <a:r>
              <a:rPr lang="en-US" altLang="es-ES" b="1" dirty="0" err="1">
                <a:latin typeface="Muli"/>
              </a:rPr>
              <a:t>butadieno</a:t>
            </a:r>
            <a:r>
              <a:rPr lang="en-US" altLang="es-ES" b="1" dirty="0">
                <a:latin typeface="Muli"/>
              </a:rPr>
              <a:t> </a:t>
            </a:r>
            <a:r>
              <a:rPr lang="en-US" altLang="es-ES" b="1" dirty="0" err="1">
                <a:latin typeface="Muli"/>
              </a:rPr>
              <a:t>estireno</a:t>
            </a:r>
            <a:r>
              <a:rPr lang="en-US" altLang="es-ES" b="1" dirty="0">
                <a:latin typeface="Muli"/>
              </a:rPr>
              <a:t>-ABS</a:t>
            </a:r>
          </a:p>
          <a:p>
            <a:r>
              <a:rPr lang="es-ES" altLang="ja-JP" dirty="0">
                <a:latin typeface="Muli"/>
              </a:rPr>
              <a:t>El filamento ABS es el plástico de impresión 3D más utilizado. Se utiliza en la carrocería de automóviles, electrodomésticos y carcasas de teléfonos móviles. Es un termoplástico que contiene una base de elastómeros a base de polibutadieno, lo que lo hace más flexible y resistente a los golpes. Es fácilmente asequible, fuerte y ligero. El filamento ABS viene en una amplia gama de colores y se puede usar para cualquier cosa, desde modelos arquitectónicos y conceptuales hasta proyectos de bricolaje y fabricación.</a:t>
            </a:r>
          </a:p>
          <a:p>
            <a:endParaRPr lang="es-ES" altLang="ja-JP" dirty="0">
              <a:latin typeface="Muli"/>
            </a:endParaRPr>
          </a:p>
          <a:p>
            <a:r>
              <a:rPr lang="es-ES" altLang="ja-JP" dirty="0">
                <a:latin typeface="Muli"/>
              </a:rPr>
              <a:t>En comparación con muchos otros filamentos, el ABS es bastante rentable. Además de ser resistente contra impactos y fatiga, el ABS también lo es frente al calor y al agua.</a:t>
            </a:r>
          </a:p>
          <a:p>
            <a:endParaRPr lang="es-ES" altLang="ja-JP" dirty="0">
              <a:latin typeface="Muli"/>
            </a:endParaRPr>
          </a:p>
        </p:txBody>
      </p:sp>
      <p:pic>
        <p:nvPicPr>
          <p:cNvPr id="4" name="Imagen 3">
            <a:extLst>
              <a:ext uri="{FF2B5EF4-FFF2-40B4-BE49-F238E27FC236}">
                <a16:creationId xmlns:a16="http://schemas.microsoft.com/office/drawing/2014/main" id="{5F6BFE57-1910-4AF8-9D88-D4FFFCB19ECB}"/>
              </a:ext>
            </a:extLst>
          </p:cNvPr>
          <p:cNvPicPr>
            <a:picLocks noChangeAspect="1"/>
          </p:cNvPicPr>
          <p:nvPr/>
        </p:nvPicPr>
        <p:blipFill rotWithShape="1">
          <a:blip r:embed="rId3"/>
          <a:srcRect l="20767" r="18750" b="12500"/>
          <a:stretch/>
        </p:blipFill>
        <p:spPr>
          <a:xfrm>
            <a:off x="6925551" y="928416"/>
            <a:ext cx="1958596" cy="2833453"/>
          </a:xfrm>
          <a:prstGeom prst="rect">
            <a:avLst/>
          </a:prstGeom>
        </p:spPr>
      </p:pic>
    </p:spTree>
    <p:extLst>
      <p:ext uri="{BB962C8B-B14F-4D97-AF65-F5344CB8AC3E}">
        <p14:creationId xmlns:p14="http://schemas.microsoft.com/office/powerpoint/2010/main" val="19119818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dirty="0">
                <a:latin typeface="Roboto"/>
                <a:ea typeface="Roboto"/>
              </a:rPr>
              <a:t>Polímeros. Materiales procesables MEX</a:t>
            </a:r>
          </a:p>
        </p:txBody>
      </p:sp>
      <p:sp>
        <p:nvSpPr>
          <p:cNvPr id="6" name="Google Shape;1029;p44"/>
          <p:cNvSpPr txBox="1">
            <a:spLocks/>
          </p:cNvSpPr>
          <p:nvPr/>
        </p:nvSpPr>
        <p:spPr>
          <a:xfrm>
            <a:off x="3772985" y="1275606"/>
            <a:ext cx="5107532" cy="257723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es-ES" b="1" dirty="0" err="1">
                <a:latin typeface="Muli"/>
              </a:rPr>
              <a:t>Acrilonitrilo</a:t>
            </a:r>
            <a:r>
              <a:rPr lang="en-US" altLang="es-ES" b="1" dirty="0">
                <a:latin typeface="Muli"/>
              </a:rPr>
              <a:t> </a:t>
            </a:r>
            <a:r>
              <a:rPr lang="en-US" altLang="es-ES" b="1" dirty="0" err="1">
                <a:latin typeface="Muli"/>
              </a:rPr>
              <a:t>butadieno</a:t>
            </a:r>
            <a:r>
              <a:rPr lang="en-US" altLang="es-ES" b="1" dirty="0">
                <a:latin typeface="Muli"/>
              </a:rPr>
              <a:t> </a:t>
            </a:r>
            <a:r>
              <a:rPr lang="en-US" altLang="es-ES" b="1" dirty="0" err="1">
                <a:latin typeface="Muli"/>
              </a:rPr>
              <a:t>estireno</a:t>
            </a:r>
            <a:r>
              <a:rPr lang="en-US" altLang="es-ES" b="1" dirty="0">
                <a:latin typeface="Muli"/>
              </a:rPr>
              <a:t>-ABS</a:t>
            </a:r>
          </a:p>
          <a:p>
            <a:pPr lvl="0" eaLnBrk="0" fontAlgn="base" hangingPunct="0">
              <a:spcBef>
                <a:spcPct val="0"/>
              </a:spcBef>
              <a:spcAft>
                <a:spcPct val="0"/>
              </a:spcAft>
              <a:buClrTx/>
            </a:pPr>
            <a:r>
              <a:rPr lang="es-ES" altLang="ja-JP" dirty="0">
                <a:latin typeface="Muli"/>
              </a:rPr>
              <a:t>El ABS se utiliza en la impresión 3D cuando se calienta entre 230ºC y 260ºC. Es un material resistente, capaz de soportar fácilmente temperaturas de -20ºC a 80ºC. Además de su alta resistencia, es un material reutilizable y se puede soldar con procesos químicos. Sin embargo, no es biodegradable y se contrae en contacto con el aire, por lo que la plataforma de impresión debe calentarse para evitar que se deforme. Además, se recomienda utilizar una impresora 3D de cámara cerrada para limitar las emisiones de partículas al imprimir con ABS. </a:t>
            </a:r>
          </a:p>
        </p:txBody>
      </p:sp>
      <p:pic>
        <p:nvPicPr>
          <p:cNvPr id="2050" name="Picture 2" descr="Material de impresión 3d - plástico abs">
            <a:extLst>
              <a:ext uri="{FF2B5EF4-FFF2-40B4-BE49-F238E27FC236}">
                <a16:creationId xmlns:a16="http://schemas.microsoft.com/office/drawing/2014/main" id="{E5C25E85-F99B-400E-A0A4-AC0267B6C2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23" b="93275" l="0" r="100000"/>
                    </a14:imgEffect>
                  </a14:imgLayer>
                </a14:imgProps>
              </a:ext>
              <a:ext uri="{28A0092B-C50C-407E-A947-70E740481C1C}">
                <a14:useLocalDpi xmlns:a14="http://schemas.microsoft.com/office/drawing/2010/main" val="0"/>
              </a:ext>
            </a:extLst>
          </a:blip>
          <a:srcRect/>
          <a:stretch>
            <a:fillRect/>
          </a:stretch>
        </p:blipFill>
        <p:spPr bwMode="auto">
          <a:xfrm>
            <a:off x="107504" y="1275606"/>
            <a:ext cx="3600400" cy="2721086"/>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2A507DAE-3A16-4165-A20D-B962EB9DEB8E}"/>
              </a:ext>
            </a:extLst>
          </p:cNvPr>
          <p:cNvSpPr txBox="1"/>
          <p:nvPr/>
        </p:nvSpPr>
        <p:spPr>
          <a:xfrm>
            <a:off x="1136496" y="3867894"/>
            <a:ext cx="6995700" cy="1169551"/>
          </a:xfrm>
          <a:prstGeom prst="rect">
            <a:avLst/>
          </a:prstGeom>
          <a:noFill/>
        </p:spPr>
        <p:txBody>
          <a:bodyPr wrap="square">
            <a:spAutoFit/>
          </a:bodyPr>
          <a:lstStyle/>
          <a:p>
            <a:pPr lvl="0" eaLnBrk="0" fontAlgn="base" hangingPunct="0">
              <a:spcBef>
                <a:spcPct val="0"/>
              </a:spcBef>
              <a:spcAft>
                <a:spcPct val="0"/>
              </a:spcAft>
              <a:buClrTx/>
            </a:pPr>
            <a:endParaRPr lang="es-ES" altLang="ja-JP" dirty="0">
              <a:latin typeface="Muli"/>
            </a:endParaRPr>
          </a:p>
          <a:p>
            <a:pPr lvl="0" eaLnBrk="0" fontAlgn="base" hangingPunct="0">
              <a:spcBef>
                <a:spcPct val="0"/>
              </a:spcBef>
              <a:spcAft>
                <a:spcPct val="0"/>
              </a:spcAft>
              <a:buClrTx/>
            </a:pPr>
            <a:r>
              <a:rPr lang="es-ES" altLang="ja-JP" dirty="0">
                <a:latin typeface="Muli"/>
              </a:rPr>
              <a:t>El ABS es el material de impresión 3D perfecto para una pieza móvil, una gran tensión mecánica o una funcionalidad de alta tensión. El ABS también es una buena opción para un producto de uso final, ya que tiene un atractivo acabado superficial.</a:t>
            </a:r>
          </a:p>
        </p:txBody>
      </p:sp>
    </p:spTree>
    <p:extLst>
      <p:ext uri="{BB962C8B-B14F-4D97-AF65-F5344CB8AC3E}">
        <p14:creationId xmlns:p14="http://schemas.microsoft.com/office/powerpoint/2010/main" val="22426473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endParaRPr lang="es-ES"/>
          </a:p>
        </p:txBody>
      </p:sp>
      <p:pic>
        <p:nvPicPr>
          <p:cNvPr id="3" name="Imagen 2">
            <a:extLst>
              <a:ext uri="{FF2B5EF4-FFF2-40B4-BE49-F238E27FC236}">
                <a16:creationId xmlns:a16="http://schemas.microsoft.com/office/drawing/2014/main" id="{3E78238C-45A3-4BA2-BFF0-B8245C868D59}"/>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9845480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dirty="0">
                <a:latin typeface="Roboto"/>
                <a:ea typeface="Roboto"/>
              </a:rPr>
              <a:t>Polímeros. Materiales procesables MEX</a:t>
            </a:r>
          </a:p>
        </p:txBody>
      </p:sp>
      <p:sp>
        <p:nvSpPr>
          <p:cNvPr id="6" name="Google Shape;1029;p44"/>
          <p:cNvSpPr txBox="1">
            <a:spLocks/>
          </p:cNvSpPr>
          <p:nvPr/>
        </p:nvSpPr>
        <p:spPr>
          <a:xfrm>
            <a:off x="1074149" y="1203597"/>
            <a:ext cx="4190577" cy="381867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es-ES" b="1" dirty="0" err="1">
                <a:latin typeface="Muli"/>
              </a:rPr>
              <a:t>Acrilonitrilo</a:t>
            </a:r>
            <a:r>
              <a:rPr lang="en-US" altLang="es-ES" b="1" dirty="0">
                <a:latin typeface="Muli"/>
              </a:rPr>
              <a:t> </a:t>
            </a:r>
            <a:r>
              <a:rPr lang="en-US" altLang="es-ES" b="1" dirty="0" err="1">
                <a:latin typeface="Muli"/>
              </a:rPr>
              <a:t>butadieno</a:t>
            </a:r>
            <a:r>
              <a:rPr lang="en-US" altLang="es-ES" b="1" dirty="0">
                <a:latin typeface="Muli"/>
              </a:rPr>
              <a:t> </a:t>
            </a:r>
            <a:r>
              <a:rPr lang="en-US" altLang="es-ES" b="1" dirty="0" err="1">
                <a:latin typeface="Muli"/>
              </a:rPr>
              <a:t>estireno</a:t>
            </a:r>
            <a:r>
              <a:rPr lang="en-US" altLang="es-ES" b="1" dirty="0">
                <a:latin typeface="Muli"/>
              </a:rPr>
              <a:t>-ABS</a:t>
            </a:r>
          </a:p>
          <a:p>
            <a:pPr eaLnBrk="0" fontAlgn="base" hangingPunct="0">
              <a:spcBef>
                <a:spcPct val="0"/>
              </a:spcBef>
              <a:spcAft>
                <a:spcPct val="0"/>
              </a:spcAft>
            </a:pPr>
            <a:r>
              <a:rPr lang="es-ES" dirty="0">
                <a:latin typeface="Muli"/>
              </a:rPr>
              <a:t>La desventaja del ABS es que debe extruirse a una temperatura más alta: su temperatura de transición vítrea es de ~105 °C. El ABS es amorfo y, por lo tanto, no tiene un punto de fusión real; sin embargo, 230 °C es el estándar de impresión.</a:t>
            </a:r>
          </a:p>
          <a:p>
            <a:pPr eaLnBrk="0" fontAlgn="base" hangingPunct="0">
              <a:spcBef>
                <a:spcPct val="0"/>
              </a:spcBef>
              <a:spcAft>
                <a:spcPct val="0"/>
              </a:spcAft>
            </a:pPr>
            <a:endParaRPr lang="es-ES" dirty="0">
              <a:latin typeface="Muli"/>
            </a:endParaRPr>
          </a:p>
          <a:p>
            <a:pPr eaLnBrk="0" fontAlgn="base" hangingPunct="0">
              <a:spcBef>
                <a:spcPct val="0"/>
              </a:spcBef>
              <a:spcAft>
                <a:spcPct val="0"/>
              </a:spcAft>
            </a:pPr>
            <a:r>
              <a:rPr lang="es-ES" dirty="0">
                <a:latin typeface="Muli"/>
              </a:rPr>
              <a:t>No solo tiene mejor resistencia y tenacidad que el PLA, sino que también tiene mejor resistencia a los productos químicos corrosivos, lo que hace que el ABS sea más atractivo para su uso en MEX. Sin embargo, es más difícil de imprimir debido a la tendencia a deformarse, atribuida a un alto factor de contracción.</a:t>
            </a:r>
            <a:endParaRPr lang="en-US" dirty="0">
              <a:latin typeface="Muli"/>
            </a:endParaRPr>
          </a:p>
          <a:p>
            <a:endParaRPr lang="es-ES" dirty="0">
              <a:latin typeface="Muli"/>
            </a:endParaRPr>
          </a:p>
        </p:txBody>
      </p:sp>
      <p:pic>
        <p:nvPicPr>
          <p:cNvPr id="4098" name="Picture 2">
            <a:extLst>
              <a:ext uri="{FF2B5EF4-FFF2-40B4-BE49-F238E27FC236}">
                <a16:creationId xmlns:a16="http://schemas.microsoft.com/office/drawing/2014/main" id="{2521BC79-A2F5-432A-8A37-A2F0E434AA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1265343"/>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294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dirty="0">
                <a:latin typeface="Roboto"/>
                <a:ea typeface="Roboto"/>
              </a:rPr>
              <a:t>Polímeros. Materiales procesables MEX</a:t>
            </a:r>
          </a:p>
        </p:txBody>
      </p:sp>
      <p:sp>
        <p:nvSpPr>
          <p:cNvPr id="6" name="Google Shape;1029;p44"/>
          <p:cNvSpPr txBox="1">
            <a:spLocks/>
          </p:cNvSpPr>
          <p:nvPr/>
        </p:nvSpPr>
        <p:spPr>
          <a:xfrm>
            <a:off x="1074149" y="1131590"/>
            <a:ext cx="4938723" cy="362786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ja-JP" b="1" dirty="0" err="1">
                <a:latin typeface="Muli"/>
              </a:rPr>
              <a:t>Ácido</a:t>
            </a:r>
            <a:r>
              <a:rPr lang="en-US" altLang="ja-JP" b="1" dirty="0">
                <a:latin typeface="Muli"/>
              </a:rPr>
              <a:t> </a:t>
            </a:r>
            <a:r>
              <a:rPr lang="en-US" altLang="ja-JP" b="1" dirty="0" err="1">
                <a:latin typeface="Muli"/>
              </a:rPr>
              <a:t>poliláctico</a:t>
            </a:r>
            <a:r>
              <a:rPr lang="en-US" altLang="ja-JP" b="1" dirty="0">
                <a:latin typeface="Muli"/>
              </a:rPr>
              <a:t>-PLA</a:t>
            </a:r>
          </a:p>
          <a:p>
            <a:r>
              <a:rPr lang="es-ES" altLang="ja-JP" dirty="0">
                <a:latin typeface="Muli"/>
              </a:rPr>
              <a:t>Conocido como ácido </a:t>
            </a:r>
            <a:r>
              <a:rPr lang="es-ES" altLang="ja-JP" dirty="0" err="1">
                <a:latin typeface="Muli"/>
              </a:rPr>
              <a:t>poliláctico</a:t>
            </a:r>
            <a:r>
              <a:rPr lang="es-ES" altLang="ja-JP" dirty="0">
                <a:latin typeface="Muli"/>
              </a:rPr>
              <a:t> o PLA, este material tiene la ventaja de ser biodegradable, a diferencia del ABS. El PLA se fabrica utilizando materias primas renovables como el almidón de maíz, pero también se pueden encontrar variedades de caña de azúcar y tapioca. </a:t>
            </a:r>
          </a:p>
          <a:p>
            <a:endParaRPr lang="es-ES" altLang="ja-JP" dirty="0">
              <a:latin typeface="Muli"/>
            </a:endParaRPr>
          </a:p>
          <a:p>
            <a:r>
              <a:rPr lang="es-ES" altLang="ja-JP" dirty="0">
                <a:latin typeface="Muli"/>
              </a:rPr>
              <a:t>El PLA es uno de los materiales más fáciles de imprimir, aunque tiende a encogerse ligeramente después de la impresión 3D. No es necesaria una plataforma calefactable cuando se imprime en PLA, a diferencia de ABS. El PLA también imprime a una temperatura más baja que el ABS, entre 190ºC y 230ºC. El PLA tiene un punto de fusión relativamente bajo, alrededor de 145 a 186 ◦C, y se puede transformar fácilmente en filamento con una temperatura superior a 185 a 190 ◦C.</a:t>
            </a:r>
            <a:endParaRPr lang="en-US" altLang="ja-JP" dirty="0">
              <a:latin typeface="Muli"/>
            </a:endParaRPr>
          </a:p>
          <a:p>
            <a:endParaRPr lang="es-ES" dirty="0">
              <a:latin typeface="Muli"/>
            </a:endParaRPr>
          </a:p>
        </p:txBody>
      </p:sp>
      <p:pic>
        <p:nvPicPr>
          <p:cNvPr id="1026" name="Picture 2">
            <a:extLst>
              <a:ext uri="{FF2B5EF4-FFF2-40B4-BE49-F238E27FC236}">
                <a16:creationId xmlns:a16="http://schemas.microsoft.com/office/drawing/2014/main" id="{D2848187-2B76-4965-AAB8-ECCBD25E015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80112" y="1132965"/>
            <a:ext cx="3354834" cy="2466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42669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dirty="0">
                <a:latin typeface="Roboto"/>
                <a:ea typeface="Roboto"/>
              </a:rPr>
              <a:t>Polímeros. Materiales procesables MEX</a:t>
            </a:r>
          </a:p>
        </p:txBody>
      </p:sp>
      <p:sp>
        <p:nvSpPr>
          <p:cNvPr id="6" name="Google Shape;1029;p44"/>
          <p:cNvSpPr txBox="1">
            <a:spLocks/>
          </p:cNvSpPr>
          <p:nvPr/>
        </p:nvSpPr>
        <p:spPr>
          <a:xfrm>
            <a:off x="491836" y="1168718"/>
            <a:ext cx="8035636" cy="219623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ja-JP" b="1" dirty="0" err="1">
                <a:latin typeface="Muli"/>
              </a:rPr>
              <a:t>Ácido</a:t>
            </a:r>
            <a:r>
              <a:rPr lang="en-US" altLang="ja-JP" b="1" dirty="0">
                <a:latin typeface="Muli"/>
              </a:rPr>
              <a:t> </a:t>
            </a:r>
            <a:r>
              <a:rPr lang="en-US" altLang="ja-JP" b="1" dirty="0" err="1">
                <a:latin typeface="Muli"/>
              </a:rPr>
              <a:t>poliláctico</a:t>
            </a:r>
            <a:r>
              <a:rPr lang="en-US" altLang="ja-JP" b="1" dirty="0">
                <a:latin typeface="Muli"/>
              </a:rPr>
              <a:t>-PLA</a:t>
            </a:r>
          </a:p>
          <a:p>
            <a:pPr lvl="0" eaLnBrk="0" fontAlgn="base" hangingPunct="0">
              <a:spcBef>
                <a:spcPct val="0"/>
              </a:spcBef>
              <a:spcAft>
                <a:spcPct val="0"/>
              </a:spcAft>
              <a:buClrTx/>
            </a:pPr>
            <a:r>
              <a:rPr lang="es-ES" altLang="ja-JP" dirty="0">
                <a:latin typeface="Muli"/>
              </a:rPr>
              <a:t>El PLA es un material más difícil de manipular debido a su alta velocidad de enfriamiento y solidificación. También es importante mencionar que los modelos pueden deteriorarse al entrar en contacto con el agua. Sin embargo, el material es consistente, fácil de usar y viene en una amplia variedad de colores, lo que lo hace adecuado para la impresión 3D MEX. Por esta razón, muchas personas lo prefieren al ABS. Además, es un material de impresión 3D adecuado para el contacto con alimentos de un solo uso y se contrae menos que el ABS cuando se enfría. La biocompatibilidad y las buenas propiedades mecánicas (resistencia y módulo relativamente altos) del PLA lo hacen popular en el campo biomédico y de </a:t>
            </a:r>
            <a:r>
              <a:rPr lang="es-ES" altLang="ja-JP" dirty="0" err="1">
                <a:latin typeface="Muli"/>
              </a:rPr>
              <a:t>packaging</a:t>
            </a:r>
            <a:r>
              <a:rPr lang="es-ES" altLang="ja-JP" dirty="0">
                <a:latin typeface="Muli"/>
              </a:rPr>
              <a:t> industrial. Sin embargo, el PLA es menos duradero que el ABS y susceptible al calor.</a:t>
            </a:r>
          </a:p>
          <a:p>
            <a:endParaRPr lang="es-ES" dirty="0">
              <a:latin typeface="Muli"/>
            </a:endParaRPr>
          </a:p>
        </p:txBody>
      </p:sp>
      <p:sp>
        <p:nvSpPr>
          <p:cNvPr id="7" name="CuadroTexto 6">
            <a:extLst>
              <a:ext uri="{FF2B5EF4-FFF2-40B4-BE49-F238E27FC236}">
                <a16:creationId xmlns:a16="http://schemas.microsoft.com/office/drawing/2014/main" id="{1418808C-EB98-4727-BADE-C0F7801FB53A}"/>
              </a:ext>
            </a:extLst>
          </p:cNvPr>
          <p:cNvSpPr txBox="1"/>
          <p:nvPr/>
        </p:nvSpPr>
        <p:spPr>
          <a:xfrm>
            <a:off x="997950" y="3758505"/>
            <a:ext cx="7453322" cy="1384995"/>
          </a:xfrm>
          <a:prstGeom prst="rect">
            <a:avLst/>
          </a:prstGeom>
          <a:noFill/>
        </p:spPr>
        <p:txBody>
          <a:bodyPr wrap="square">
            <a:spAutoFit/>
          </a:bodyPr>
          <a:lstStyle/>
          <a:p>
            <a:pPr lvl="0" eaLnBrk="0" fontAlgn="base" hangingPunct="0">
              <a:spcBef>
                <a:spcPct val="0"/>
              </a:spcBef>
              <a:spcAft>
                <a:spcPct val="0"/>
              </a:spcAft>
              <a:buClrTx/>
            </a:pPr>
            <a:r>
              <a:rPr lang="es-ES" altLang="ja-JP" dirty="0">
                <a:latin typeface="Muli"/>
              </a:rPr>
              <a:t>El término "ácido </a:t>
            </a:r>
            <a:r>
              <a:rPr lang="es-ES" altLang="ja-JP" dirty="0" err="1">
                <a:latin typeface="Muli"/>
              </a:rPr>
              <a:t>poliláctico</a:t>
            </a:r>
            <a:r>
              <a:rPr lang="es-ES" altLang="ja-JP" dirty="0">
                <a:latin typeface="Muli"/>
              </a:rPr>
              <a:t>" no cumple con la nomenclatura estándar de la IUPAC y es potencialmente ambiguo o confuso, porque el PLA no es un poliácido (polielectrolito), sino un poliéster. El PLA tiene una cristalinidad de alrededor del 37 %, una temperatura de transición vítrea de 60 a 65 °C, una temperatura de fusión de 173 a 178 °C y un módulo de tracción de 2,7 a 16 </a:t>
            </a:r>
            <a:r>
              <a:rPr lang="es-ES" altLang="ja-JP" dirty="0" err="1">
                <a:latin typeface="Muli"/>
              </a:rPr>
              <a:t>Gpa</a:t>
            </a:r>
            <a:r>
              <a:rPr lang="es-ES" altLang="ja-JP" dirty="0">
                <a:latin typeface="Muli"/>
              </a:rPr>
              <a:t>.</a:t>
            </a:r>
            <a:endParaRPr lang="en-US" altLang="ja-JP" dirty="0">
              <a:latin typeface="Muli"/>
            </a:endParaRPr>
          </a:p>
          <a:p>
            <a:pPr lvl="0" eaLnBrk="0" fontAlgn="base" hangingPunct="0">
              <a:spcBef>
                <a:spcPct val="0"/>
              </a:spcBef>
              <a:spcAft>
                <a:spcPct val="0"/>
              </a:spcAft>
              <a:buClrTx/>
            </a:pPr>
            <a:endParaRPr lang="en-US" altLang="ja-JP" dirty="0">
              <a:latin typeface="Muli"/>
            </a:endParaRPr>
          </a:p>
        </p:txBody>
      </p:sp>
    </p:spTree>
    <p:extLst>
      <p:ext uri="{BB962C8B-B14F-4D97-AF65-F5344CB8AC3E}">
        <p14:creationId xmlns:p14="http://schemas.microsoft.com/office/powerpoint/2010/main" val="417951594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dirty="0">
                <a:latin typeface="Roboto"/>
                <a:ea typeface="Roboto"/>
              </a:rPr>
              <a:t>Polímeros. Materiales procesables MEX</a:t>
            </a:r>
          </a:p>
        </p:txBody>
      </p:sp>
      <p:sp>
        <p:nvSpPr>
          <p:cNvPr id="6" name="Google Shape;1029;p44"/>
          <p:cNvSpPr txBox="1">
            <a:spLocks/>
          </p:cNvSpPr>
          <p:nvPr/>
        </p:nvSpPr>
        <p:spPr>
          <a:xfrm>
            <a:off x="943892" y="1059582"/>
            <a:ext cx="7403473" cy="408391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eaLnBrk="0" fontAlgn="base" hangingPunct="0">
              <a:spcBef>
                <a:spcPct val="0"/>
              </a:spcBef>
              <a:spcAft>
                <a:spcPct val="0"/>
              </a:spcAft>
              <a:buClrTx/>
            </a:pPr>
            <a:r>
              <a:rPr lang="en-US" altLang="ja-JP" b="1" dirty="0" err="1">
                <a:latin typeface="Muli"/>
              </a:rPr>
              <a:t>Tereftalato</a:t>
            </a:r>
            <a:r>
              <a:rPr lang="en-US" altLang="ja-JP" b="1" dirty="0">
                <a:latin typeface="Muli"/>
              </a:rPr>
              <a:t> de </a:t>
            </a:r>
            <a:r>
              <a:rPr lang="en-US" altLang="ja-JP" b="1" dirty="0" err="1">
                <a:latin typeface="Muli"/>
              </a:rPr>
              <a:t>polietileno</a:t>
            </a:r>
            <a:r>
              <a:rPr lang="en-US" altLang="ja-JP" b="1" dirty="0">
                <a:latin typeface="Muli"/>
              </a:rPr>
              <a:t>-PET</a:t>
            </a:r>
          </a:p>
          <a:p>
            <a:pPr eaLnBrk="0" fontAlgn="base" hangingPunct="0">
              <a:spcBef>
                <a:spcPct val="0"/>
              </a:spcBef>
              <a:spcAft>
                <a:spcPct val="0"/>
              </a:spcAft>
              <a:buClrTx/>
            </a:pPr>
            <a:r>
              <a:rPr lang="es-ES" altLang="ja-JP" dirty="0">
                <a:latin typeface="Muli"/>
              </a:rPr>
              <a:t>El tereftalato de polietileno, o PET, es un polímero </a:t>
            </a:r>
            <a:r>
              <a:rPr lang="es-ES" altLang="ja-JP" dirty="0" err="1">
                <a:latin typeface="Muli"/>
              </a:rPr>
              <a:t>semicristalino</a:t>
            </a:r>
            <a:r>
              <a:rPr lang="es-ES" altLang="ja-JP" dirty="0">
                <a:latin typeface="Muli"/>
              </a:rPr>
              <a:t> de la familia del poliéster y se ve comúnmente en botellas de plástico desechables. El PET es el filamento ideal para cualquier pieza destinada al contacto con alimentos. Además, es bastante rígido y tiene buena resistencia química. Para obtener los mejores resultados al imprimir con PET, es mejor imprimir entre 75 – 90ºC. El PET se comercializa comúnmente como un filamento translúcido, y también se venden variantes como PETG, PETE y PETT. Las ventajas del PET incluyen que el material no libera olores al imprimir y es 100% reciclable.</a:t>
            </a:r>
          </a:p>
          <a:p>
            <a:pPr eaLnBrk="0" fontAlgn="base" hangingPunct="0">
              <a:spcBef>
                <a:spcPct val="0"/>
              </a:spcBef>
              <a:spcAft>
                <a:spcPct val="0"/>
              </a:spcAft>
              <a:buClrTx/>
            </a:pPr>
            <a:endParaRPr lang="es-ES" altLang="ja-JP" dirty="0">
              <a:latin typeface="Muli"/>
            </a:endParaRPr>
          </a:p>
          <a:p>
            <a:pPr eaLnBrk="0" fontAlgn="base" hangingPunct="0">
              <a:spcBef>
                <a:spcPct val="0"/>
              </a:spcBef>
              <a:spcAft>
                <a:spcPct val="0"/>
              </a:spcAft>
              <a:buClrTx/>
            </a:pPr>
            <a:r>
              <a:rPr lang="es-ES" altLang="ja-JP" dirty="0">
                <a:latin typeface="Muli"/>
              </a:rPr>
              <a:t>Este material es la segunda alternativa al ABS. A diferencia del ABS, el PET no emite vapores olorosos cuando se derrite, pero es igual de fuerte y flexible.</a:t>
            </a:r>
          </a:p>
          <a:p>
            <a:pPr eaLnBrk="0" fontAlgn="base" hangingPunct="0">
              <a:spcBef>
                <a:spcPct val="0"/>
              </a:spcBef>
              <a:spcAft>
                <a:spcPct val="0"/>
              </a:spcAft>
              <a:buClrTx/>
            </a:pPr>
            <a:endParaRPr lang="es-ES" altLang="ja-JP" dirty="0">
              <a:latin typeface="Muli"/>
            </a:endParaRPr>
          </a:p>
          <a:p>
            <a:pPr eaLnBrk="0" fontAlgn="base" hangingPunct="0">
              <a:spcBef>
                <a:spcPct val="0"/>
              </a:spcBef>
              <a:spcAft>
                <a:spcPct val="0"/>
              </a:spcAft>
              <a:buClrTx/>
            </a:pPr>
            <a:r>
              <a:rPr lang="es-ES" altLang="ja-JP" dirty="0">
                <a:latin typeface="Muli"/>
              </a:rPr>
              <a:t>Más importante aún, PET no requiere una cama caliente. Este material tiene un acabado brillante, es flexible y apto para alimentos, lo que lo convierte en una opción popular para muchos productos de consumo. Los materiales de impresión 3D de PET deben almacenarse en bolsas o contenedores al vacío para protegerlos de la humedad.</a:t>
            </a:r>
            <a:endParaRPr lang="en-US" altLang="ja-JP" dirty="0">
              <a:latin typeface="Muli"/>
            </a:endParaRPr>
          </a:p>
          <a:p>
            <a:pPr lvl="0" eaLnBrk="0" fontAlgn="base" hangingPunct="0">
              <a:spcBef>
                <a:spcPct val="0"/>
              </a:spcBef>
              <a:spcAft>
                <a:spcPct val="0"/>
              </a:spcAft>
              <a:buClrTx/>
            </a:pPr>
            <a:endParaRPr lang="en-US" altLang="ja-JP" dirty="0">
              <a:latin typeface="Muli"/>
            </a:endParaRPr>
          </a:p>
        </p:txBody>
      </p:sp>
    </p:spTree>
    <p:extLst>
      <p:ext uri="{BB962C8B-B14F-4D97-AF65-F5344CB8AC3E}">
        <p14:creationId xmlns:p14="http://schemas.microsoft.com/office/powerpoint/2010/main" val="372190766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dirty="0">
                <a:latin typeface="Roboto"/>
                <a:ea typeface="Roboto"/>
              </a:rPr>
              <a:t>Polímeros. Materiales procesables MEX</a:t>
            </a:r>
          </a:p>
        </p:txBody>
      </p:sp>
      <p:sp>
        <p:nvSpPr>
          <p:cNvPr id="6" name="Google Shape;1029;p44"/>
          <p:cNvSpPr txBox="1">
            <a:spLocks/>
          </p:cNvSpPr>
          <p:nvPr/>
        </p:nvSpPr>
        <p:spPr>
          <a:xfrm>
            <a:off x="783285" y="1260474"/>
            <a:ext cx="8131868" cy="1399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eaLnBrk="0" fontAlgn="base" hangingPunct="0">
              <a:spcBef>
                <a:spcPct val="0"/>
              </a:spcBef>
              <a:spcAft>
                <a:spcPct val="0"/>
              </a:spcAft>
              <a:buClrTx/>
            </a:pPr>
            <a:r>
              <a:rPr lang="en-US" altLang="ja-JP" b="1" dirty="0" err="1">
                <a:latin typeface="Muli"/>
              </a:rPr>
              <a:t>Tereftalato</a:t>
            </a:r>
            <a:r>
              <a:rPr lang="en-US" altLang="ja-JP" b="1" dirty="0">
                <a:latin typeface="Muli"/>
              </a:rPr>
              <a:t> de </a:t>
            </a:r>
            <a:r>
              <a:rPr lang="en-US" altLang="ja-JP" b="1" dirty="0" err="1">
                <a:latin typeface="Muli"/>
              </a:rPr>
              <a:t>polietileno</a:t>
            </a:r>
            <a:r>
              <a:rPr lang="en-US" altLang="ja-JP" b="1" dirty="0">
                <a:latin typeface="Muli"/>
              </a:rPr>
              <a:t>-PET</a:t>
            </a:r>
          </a:p>
          <a:p>
            <a:pPr lvl="0" eaLnBrk="0" fontAlgn="base" hangingPunct="0">
              <a:spcBef>
                <a:spcPct val="0"/>
              </a:spcBef>
              <a:spcAft>
                <a:spcPct val="0"/>
              </a:spcAft>
              <a:buClrTx/>
            </a:pPr>
            <a:r>
              <a:rPr lang="es-ES" altLang="ja-JP" dirty="0">
                <a:latin typeface="Muli"/>
              </a:rPr>
              <a:t>Su resistencia es mucho mayor que la del PLA, está aprobado por la FDA para recipientes de alimentos y herramientas utilizadas para el consumo de alimentos, apenas se deforma y no produce olores ni humos cuando se imprime. El filamento PET no es biodegradable, pero es 100% recuperable. Es conocido por su claridad y también es muy bueno para crear uniones.</a:t>
            </a:r>
            <a:endParaRPr lang="en-US" altLang="ja-JP" dirty="0">
              <a:latin typeface="Muli"/>
            </a:endParaRPr>
          </a:p>
        </p:txBody>
      </p:sp>
      <p:pic>
        <p:nvPicPr>
          <p:cNvPr id="2" name="Elementos multimedia en línea 1" title="PET Filament Review - 3D Printing - Testing Layers And Speed">
            <a:hlinkClick r:id="" action="ppaction://media"/>
            <a:extLst>
              <a:ext uri="{FF2B5EF4-FFF2-40B4-BE49-F238E27FC236}">
                <a16:creationId xmlns:a16="http://schemas.microsoft.com/office/drawing/2014/main" id="{6996D03A-75FE-432D-AAB7-333FC9849580}"/>
              </a:ext>
            </a:extLst>
          </p:cNvPr>
          <p:cNvPicPr>
            <a:picLocks noRot="1" noChangeAspect="1"/>
          </p:cNvPicPr>
          <p:nvPr>
            <a:videoFile r:link="rId1"/>
          </p:nvPr>
        </p:nvPicPr>
        <p:blipFill>
          <a:blip r:embed="rId4"/>
          <a:stretch>
            <a:fillRect/>
          </a:stretch>
        </p:blipFill>
        <p:spPr>
          <a:xfrm>
            <a:off x="2662522" y="2601742"/>
            <a:ext cx="3818956" cy="2157710"/>
          </a:xfrm>
          <a:prstGeom prst="rect">
            <a:avLst/>
          </a:prstGeom>
        </p:spPr>
      </p:pic>
    </p:spTree>
    <p:extLst>
      <p:ext uri="{BB962C8B-B14F-4D97-AF65-F5344CB8AC3E}">
        <p14:creationId xmlns:p14="http://schemas.microsoft.com/office/powerpoint/2010/main" val="164792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dirty="0">
                <a:latin typeface="Roboto"/>
                <a:ea typeface="Roboto"/>
              </a:rPr>
              <a:t>Polímeros. Materiales procesables MEX</a:t>
            </a:r>
          </a:p>
        </p:txBody>
      </p:sp>
      <p:sp>
        <p:nvSpPr>
          <p:cNvPr id="6" name="Google Shape;1029;p44"/>
          <p:cNvSpPr txBox="1">
            <a:spLocks/>
          </p:cNvSpPr>
          <p:nvPr/>
        </p:nvSpPr>
        <p:spPr>
          <a:xfrm>
            <a:off x="100445" y="1087291"/>
            <a:ext cx="8943109" cy="313834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eaLnBrk="0" fontAlgn="base" hangingPunct="0">
              <a:spcBef>
                <a:spcPct val="0"/>
              </a:spcBef>
              <a:spcAft>
                <a:spcPct val="0"/>
              </a:spcAft>
              <a:buClrTx/>
            </a:pPr>
            <a:r>
              <a:rPr lang="en-US" altLang="ja-JP" b="1" dirty="0" err="1">
                <a:latin typeface="Muli"/>
              </a:rPr>
              <a:t>Tereftalato</a:t>
            </a:r>
            <a:r>
              <a:rPr lang="en-US" altLang="ja-JP" b="1" dirty="0">
                <a:latin typeface="Muli"/>
              </a:rPr>
              <a:t> de </a:t>
            </a:r>
            <a:r>
              <a:rPr lang="en-US" altLang="ja-JP" b="1" dirty="0" err="1">
                <a:latin typeface="Muli"/>
              </a:rPr>
              <a:t>polietileno</a:t>
            </a:r>
            <a:r>
              <a:rPr lang="en-US" altLang="ja-JP" b="1" dirty="0">
                <a:latin typeface="Muli"/>
              </a:rPr>
              <a:t> </a:t>
            </a:r>
            <a:r>
              <a:rPr lang="en-US" altLang="ja-JP" b="1" dirty="0" err="1">
                <a:latin typeface="Muli"/>
              </a:rPr>
              <a:t>glicol</a:t>
            </a:r>
            <a:r>
              <a:rPr lang="en-US" altLang="ja-JP" b="1" dirty="0">
                <a:latin typeface="Muli"/>
              </a:rPr>
              <a:t>-PET-G</a:t>
            </a:r>
          </a:p>
          <a:p>
            <a:pPr eaLnBrk="0" fontAlgn="base" hangingPunct="0">
              <a:spcBef>
                <a:spcPct val="0"/>
              </a:spcBef>
              <a:spcAft>
                <a:spcPct val="0"/>
              </a:spcAft>
              <a:buClrTx/>
            </a:pPr>
            <a:r>
              <a:rPr lang="es-ES" altLang="ja-JP" dirty="0">
                <a:latin typeface="Muli"/>
              </a:rPr>
              <a:t>El PET-G es un termoplástico muy utilizado en el mercado de la FA, que combina la sencillez de la impresión 3D del PLA y la resistencia del ABS. Es una variante del tereftalato de polietileno-PET que se ha combinado con glicol para lograr una serie de efectos deseables para la impresión 3D, como una alta transparencia. Es un plástico amorfo, que se puede reciclar al 100%. Tiene la misma composición química que el PET. Se ha añadido glicol para reducir su fragilidad. PETG tiene una mejor capacidad de impresión que el ABS y permite la producción de productos 3D con un acabado superficial suave y una excelente resistencia al impacto, pero tiene una alta capacidad de absorción de la humedad del aire.</a:t>
            </a:r>
          </a:p>
          <a:p>
            <a:pPr eaLnBrk="0" fontAlgn="base" hangingPunct="0">
              <a:spcBef>
                <a:spcPct val="0"/>
              </a:spcBef>
              <a:spcAft>
                <a:spcPct val="0"/>
              </a:spcAft>
              <a:buClrTx/>
            </a:pPr>
            <a:endParaRPr lang="es-ES" altLang="ja-JP" dirty="0">
              <a:latin typeface="Muli"/>
            </a:endParaRPr>
          </a:p>
          <a:p>
            <a:pPr eaLnBrk="0" fontAlgn="base" hangingPunct="0">
              <a:spcBef>
                <a:spcPct val="0"/>
              </a:spcBef>
              <a:spcAft>
                <a:spcPct val="0"/>
              </a:spcAft>
              <a:buClrTx/>
            </a:pPr>
            <a:r>
              <a:rPr lang="es-ES" altLang="ja-JP" dirty="0">
                <a:latin typeface="Muli"/>
              </a:rPr>
              <a:t>Además, los materiales de impresión 3D de PET-G se pueden imprimir a temperaturas más bajas mientras aumentan su velocidad de flujo (hasta 100 mm/s), lo que a su vez se traduce en impresiones más rápidas. Los componentes de PET-G son resistentes a la intemperie y, por lo tanto, a menudo se utilizan para productos de jardín.</a:t>
            </a:r>
            <a:endParaRPr lang="en-US" altLang="ja-JP" dirty="0">
              <a:latin typeface="Muli"/>
            </a:endParaRPr>
          </a:p>
          <a:p>
            <a:pPr lvl="0" eaLnBrk="0" fontAlgn="base" hangingPunct="0">
              <a:spcBef>
                <a:spcPct val="0"/>
              </a:spcBef>
              <a:spcAft>
                <a:spcPct val="0"/>
              </a:spcAft>
              <a:buClrTx/>
            </a:pPr>
            <a:endParaRPr lang="en-US" altLang="ja-JP" dirty="0">
              <a:latin typeface="Muli"/>
            </a:endParaRPr>
          </a:p>
          <a:p>
            <a:endParaRPr lang="es-ES" dirty="0">
              <a:latin typeface="Muli"/>
            </a:endParaRPr>
          </a:p>
        </p:txBody>
      </p:sp>
    </p:spTree>
    <p:extLst>
      <p:ext uri="{BB962C8B-B14F-4D97-AF65-F5344CB8AC3E}">
        <p14:creationId xmlns:p14="http://schemas.microsoft.com/office/powerpoint/2010/main" val="186274130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dirty="0">
                <a:latin typeface="Roboto"/>
                <a:ea typeface="Roboto"/>
              </a:rPr>
              <a:t>Polímeros. Materiales procesables MEX</a:t>
            </a:r>
          </a:p>
        </p:txBody>
      </p:sp>
      <p:sp>
        <p:nvSpPr>
          <p:cNvPr id="6" name="Google Shape;1029;p44"/>
          <p:cNvSpPr txBox="1">
            <a:spLocks/>
          </p:cNvSpPr>
          <p:nvPr/>
        </p:nvSpPr>
        <p:spPr>
          <a:xfrm>
            <a:off x="3241995" y="1066308"/>
            <a:ext cx="5693119" cy="273630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eaLnBrk="0" fontAlgn="base" hangingPunct="0">
              <a:spcBef>
                <a:spcPct val="0"/>
              </a:spcBef>
              <a:spcAft>
                <a:spcPct val="0"/>
              </a:spcAft>
              <a:buClrTx/>
            </a:pPr>
            <a:r>
              <a:rPr lang="en-US" altLang="ja-JP" b="1" dirty="0" err="1">
                <a:latin typeface="Muli"/>
              </a:rPr>
              <a:t>Tereftalato</a:t>
            </a:r>
            <a:r>
              <a:rPr lang="en-US" altLang="ja-JP" b="1" dirty="0">
                <a:latin typeface="Muli"/>
              </a:rPr>
              <a:t> de </a:t>
            </a:r>
            <a:r>
              <a:rPr lang="en-US" altLang="ja-JP" b="1" dirty="0" err="1">
                <a:latin typeface="Muli"/>
              </a:rPr>
              <a:t>polietileno</a:t>
            </a:r>
            <a:r>
              <a:rPr lang="en-US" altLang="ja-JP" b="1" dirty="0">
                <a:latin typeface="Muli"/>
              </a:rPr>
              <a:t> </a:t>
            </a:r>
            <a:r>
              <a:rPr lang="en-US" altLang="ja-JP" b="1" dirty="0" err="1">
                <a:latin typeface="Muli"/>
              </a:rPr>
              <a:t>glicol</a:t>
            </a:r>
            <a:r>
              <a:rPr lang="en-US" altLang="ja-JP" b="1" dirty="0">
                <a:latin typeface="Muli"/>
              </a:rPr>
              <a:t>-PET-G</a:t>
            </a:r>
          </a:p>
          <a:p>
            <a:pPr lvl="0" eaLnBrk="0" fontAlgn="base" hangingPunct="0">
              <a:spcBef>
                <a:spcPct val="0"/>
              </a:spcBef>
              <a:spcAft>
                <a:spcPct val="0"/>
              </a:spcAft>
              <a:buClrTx/>
            </a:pPr>
            <a:r>
              <a:rPr lang="es-ES" altLang="ja-JP" dirty="0">
                <a:latin typeface="Muli"/>
              </a:rPr>
              <a:t>Otro punto de interés es su uso como material de impresión 3D apto para alimentos. Cuando se usa para la impresión 3D en el hogar, se debe almacenar en bolsas de vacío o recipientes para protegerlo de la humedad.</a:t>
            </a:r>
          </a:p>
          <a:p>
            <a:pPr lvl="0" eaLnBrk="0" fontAlgn="base" hangingPunct="0">
              <a:spcBef>
                <a:spcPct val="0"/>
              </a:spcBef>
              <a:spcAft>
                <a:spcPct val="0"/>
              </a:spcAft>
              <a:buClrTx/>
            </a:pPr>
            <a:endParaRPr lang="es-ES" altLang="ja-JP" dirty="0">
              <a:latin typeface="Muli"/>
            </a:endParaRPr>
          </a:p>
          <a:p>
            <a:pPr lvl="0" eaLnBrk="0" fontAlgn="base" hangingPunct="0">
              <a:spcBef>
                <a:spcPct val="0"/>
              </a:spcBef>
              <a:spcAft>
                <a:spcPct val="0"/>
              </a:spcAft>
              <a:buClrTx/>
            </a:pPr>
            <a:r>
              <a:rPr lang="es-ES" altLang="ja-JP" dirty="0">
                <a:latin typeface="Muli"/>
              </a:rPr>
              <a:t>Los principiantes en impresión 3D deben recurrir al PET-G cuando busquen un material de impresión 3D que sea fuerte y fácil de imprimir.</a:t>
            </a:r>
          </a:p>
          <a:p>
            <a:pPr lvl="0" eaLnBrk="0" fontAlgn="base" hangingPunct="0">
              <a:spcBef>
                <a:spcPct val="0"/>
              </a:spcBef>
              <a:spcAft>
                <a:spcPct val="0"/>
              </a:spcAft>
              <a:buClrTx/>
            </a:pPr>
            <a:endParaRPr lang="es-ES" altLang="ja-JP" dirty="0">
              <a:latin typeface="Muli"/>
            </a:endParaRPr>
          </a:p>
          <a:p>
            <a:pPr lvl="0" eaLnBrk="0" fontAlgn="base" hangingPunct="0">
              <a:spcBef>
                <a:spcPct val="0"/>
              </a:spcBef>
              <a:spcAft>
                <a:spcPct val="0"/>
              </a:spcAft>
              <a:buClrTx/>
            </a:pPr>
            <a:r>
              <a:rPr lang="es-ES" altLang="ja-JP" dirty="0">
                <a:latin typeface="Muli"/>
              </a:rPr>
              <a:t>PET-G es más fácil de imprimir que ABS, pero más resistente y técnico que PLA. PET-G es resistente a impactos, a la abrasión y también presenta cierta flexibilidad.</a:t>
            </a:r>
            <a:endParaRPr lang="en-US" altLang="ja-JP" dirty="0">
              <a:latin typeface="Muli"/>
            </a:endParaRPr>
          </a:p>
          <a:p>
            <a:endParaRPr lang="es-ES" dirty="0">
              <a:latin typeface="Muli"/>
            </a:endParaRPr>
          </a:p>
        </p:txBody>
      </p:sp>
      <p:pic>
        <p:nvPicPr>
          <p:cNvPr id="2050" name="Picture 2">
            <a:extLst>
              <a:ext uri="{FF2B5EF4-FFF2-40B4-BE49-F238E27FC236}">
                <a16:creationId xmlns:a16="http://schemas.microsoft.com/office/drawing/2014/main" id="{869067A5-9C05-4B0C-937D-374E47C9A1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317" y="1269951"/>
            <a:ext cx="2952328" cy="2244379"/>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F970BF39-5905-41D9-8BA6-C9678A6E8FA4}"/>
              </a:ext>
            </a:extLst>
          </p:cNvPr>
          <p:cNvSpPr txBox="1"/>
          <p:nvPr/>
        </p:nvSpPr>
        <p:spPr>
          <a:xfrm>
            <a:off x="1074150" y="3873549"/>
            <a:ext cx="6995700" cy="954107"/>
          </a:xfrm>
          <a:prstGeom prst="rect">
            <a:avLst/>
          </a:prstGeom>
          <a:noFill/>
        </p:spPr>
        <p:txBody>
          <a:bodyPr wrap="square">
            <a:spAutoFit/>
          </a:bodyPr>
          <a:lstStyle/>
          <a:p>
            <a:pPr lvl="0" eaLnBrk="0" fontAlgn="base" hangingPunct="0">
              <a:spcBef>
                <a:spcPct val="0"/>
              </a:spcBef>
              <a:spcAft>
                <a:spcPct val="0"/>
              </a:spcAft>
              <a:buClrTx/>
            </a:pPr>
            <a:endParaRPr lang="en-US" altLang="ja-JP" dirty="0">
              <a:latin typeface="Muli"/>
            </a:endParaRPr>
          </a:p>
          <a:p>
            <a:pPr lvl="0" eaLnBrk="0" fontAlgn="base" hangingPunct="0">
              <a:spcBef>
                <a:spcPct val="0"/>
              </a:spcBef>
              <a:spcAft>
                <a:spcPct val="0"/>
              </a:spcAft>
              <a:buClrTx/>
            </a:pPr>
            <a:r>
              <a:rPr lang="es-ES" altLang="ja-JP" dirty="0">
                <a:latin typeface="Muli"/>
              </a:rPr>
              <a:t>Con un acabado brillante y buenos niveles de resistencia, PET-G es una gran opción para piezas de uso final. Se usa comúnmente para imprimir prototipos funcionales y estuches protectores.</a:t>
            </a:r>
            <a:endParaRPr lang="en-US" altLang="ja-JP" dirty="0">
              <a:latin typeface="Muli"/>
            </a:endParaRPr>
          </a:p>
        </p:txBody>
      </p:sp>
    </p:spTree>
    <p:extLst>
      <p:ext uri="{BB962C8B-B14F-4D97-AF65-F5344CB8AC3E}">
        <p14:creationId xmlns:p14="http://schemas.microsoft.com/office/powerpoint/2010/main" val="65391229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dirty="0">
                <a:latin typeface="Roboto"/>
                <a:ea typeface="Roboto"/>
              </a:rPr>
              <a:t>Polímeros. Materiales procesables MEX</a:t>
            </a:r>
          </a:p>
        </p:txBody>
      </p:sp>
      <p:sp>
        <p:nvSpPr>
          <p:cNvPr id="6" name="Google Shape;1029;p44"/>
          <p:cNvSpPr txBox="1">
            <a:spLocks/>
          </p:cNvSpPr>
          <p:nvPr/>
        </p:nvSpPr>
        <p:spPr>
          <a:xfrm>
            <a:off x="561109" y="1066059"/>
            <a:ext cx="5929745"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eaLnBrk="0" fontAlgn="base" hangingPunct="0">
              <a:spcBef>
                <a:spcPct val="0"/>
              </a:spcBef>
              <a:spcAft>
                <a:spcPct val="0"/>
              </a:spcAft>
              <a:buClrTx/>
            </a:pPr>
            <a:r>
              <a:rPr lang="es-ES" altLang="ja-JP" b="1" dirty="0">
                <a:latin typeface="Muli"/>
              </a:rPr>
              <a:t>Policarbonato-PC</a:t>
            </a:r>
          </a:p>
          <a:p>
            <a:pPr lvl="0" eaLnBrk="0" fontAlgn="base" hangingPunct="0">
              <a:spcBef>
                <a:spcPct val="0"/>
              </a:spcBef>
              <a:spcAft>
                <a:spcPct val="0"/>
              </a:spcAft>
              <a:buClrTx/>
            </a:pPr>
            <a:r>
              <a:rPr lang="es-ES" altLang="ja-JP" dirty="0">
                <a:latin typeface="Muli"/>
              </a:rPr>
              <a:t>PC es uno de los plásticos típicos de ingeniería y tiene grupos de carbonato en su estructura química. Es popular en impresión 3D debido a sus excelentes propiedades mecánicas (dureza, resistencia a la flexión y al impacto) y su amplia resistencia al calor. Por lo tanto, se usa ampliamente para aplicaciones exigentes, como herramientas y pruebas funcionales.</a:t>
            </a:r>
          </a:p>
          <a:p>
            <a:pPr lvl="0" eaLnBrk="0" fontAlgn="base" hangingPunct="0">
              <a:spcBef>
                <a:spcPct val="0"/>
              </a:spcBef>
              <a:spcAft>
                <a:spcPct val="0"/>
              </a:spcAft>
              <a:buClrTx/>
            </a:pPr>
            <a:endParaRPr lang="es-ES" altLang="ja-JP" dirty="0">
              <a:latin typeface="Muli"/>
            </a:endParaRPr>
          </a:p>
          <a:p>
            <a:pPr lvl="0" eaLnBrk="0" fontAlgn="base" hangingPunct="0">
              <a:spcBef>
                <a:spcPct val="0"/>
              </a:spcBef>
              <a:spcAft>
                <a:spcPct val="0"/>
              </a:spcAft>
              <a:buClrTx/>
            </a:pPr>
            <a:r>
              <a:rPr lang="es-ES" altLang="ja-JP" dirty="0">
                <a:latin typeface="Muli"/>
              </a:rPr>
              <a:t>Sin embargo, PC es uno de los plásticos higroscópicos, lo que significa que absorbe la humedad del aire. Para evitar la degradación del filamento, debe almacenarse en un ambiente seco o hermético. También es probable que se produzcan deformaciones entre los filamentos y la placa de construcción o entre los filamentos.</a:t>
            </a:r>
            <a:endParaRPr lang="en-US" altLang="ja-JP" dirty="0">
              <a:latin typeface="Muli"/>
            </a:endParaRPr>
          </a:p>
        </p:txBody>
      </p:sp>
      <p:pic>
        <p:nvPicPr>
          <p:cNvPr id="5122" name="Picture 2" descr="PC-Policarbonato 1,75mm Natural">
            <a:extLst>
              <a:ext uri="{FF2B5EF4-FFF2-40B4-BE49-F238E27FC236}">
                <a16:creationId xmlns:a16="http://schemas.microsoft.com/office/drawing/2014/main" id="{DA2B2FED-BF5D-483F-AA8F-EFAC507FFC1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930" b="89738" l="6550" r="89738"/>
                    </a14:imgEffect>
                  </a14:imgLayer>
                </a14:imgProps>
              </a:ext>
              <a:ext uri="{28A0092B-C50C-407E-A947-70E740481C1C}">
                <a14:useLocalDpi xmlns:a14="http://schemas.microsoft.com/office/drawing/2010/main" val="0"/>
              </a:ext>
            </a:extLst>
          </a:blip>
          <a:srcRect/>
          <a:stretch>
            <a:fillRect/>
          </a:stretch>
        </p:blipFill>
        <p:spPr bwMode="auto">
          <a:xfrm>
            <a:off x="5884915" y="1076352"/>
            <a:ext cx="3151581" cy="3151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0602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dirty="0">
                <a:latin typeface="Roboto"/>
                <a:ea typeface="Roboto"/>
              </a:rPr>
              <a:t>Polímeros. Materiales procesables MEX</a:t>
            </a:r>
          </a:p>
        </p:txBody>
      </p:sp>
      <p:sp>
        <p:nvSpPr>
          <p:cNvPr id="6" name="Google Shape;1029;p44"/>
          <p:cNvSpPr txBox="1">
            <a:spLocks/>
          </p:cNvSpPr>
          <p:nvPr/>
        </p:nvSpPr>
        <p:spPr>
          <a:xfrm>
            <a:off x="579948" y="1277932"/>
            <a:ext cx="8131868" cy="163152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eaLnBrk="0" fontAlgn="base" hangingPunct="0">
              <a:spcBef>
                <a:spcPct val="0"/>
              </a:spcBef>
              <a:spcAft>
                <a:spcPct val="0"/>
              </a:spcAft>
              <a:buClrTx/>
            </a:pPr>
            <a:r>
              <a:rPr lang="es-ES" altLang="ja-JP" b="1" dirty="0">
                <a:latin typeface="Muli"/>
              </a:rPr>
              <a:t>Policarbonato-PC</a:t>
            </a:r>
          </a:p>
          <a:p>
            <a:pPr lvl="0" eaLnBrk="0" fontAlgn="base" hangingPunct="0">
              <a:spcBef>
                <a:spcPct val="0"/>
              </a:spcBef>
              <a:spcAft>
                <a:spcPct val="0"/>
              </a:spcAft>
              <a:buClrTx/>
            </a:pPr>
            <a:r>
              <a:rPr lang="es-ES" altLang="ja-JP" dirty="0">
                <a:latin typeface="Muli"/>
              </a:rPr>
              <a:t>Cuando el PC se imprime sin un entorno calentado, se puede crear una tensión residual en el polímero y, a medida que avanza la impresión, la tensión residual eventualmente supera la adhesión entre capas o cama, causando distorsión. Por lo tanto, es importante garantizar una adhesión suficiente de la cama controlando la temperatura ambiental y de la propia (temperatura de la cama: 90–105 ◦C, temperatura ambiental: ~250 ◦C) y ajustando el espacio entre la boquilla y la cama.</a:t>
            </a:r>
            <a:endParaRPr lang="en-US" altLang="ja-JP" dirty="0">
              <a:latin typeface="Muli"/>
            </a:endParaRPr>
          </a:p>
        </p:txBody>
      </p:sp>
      <p:pic>
        <p:nvPicPr>
          <p:cNvPr id="5122" name="Picture 2" descr="PC">
            <a:extLst>
              <a:ext uri="{FF2B5EF4-FFF2-40B4-BE49-F238E27FC236}">
                <a16:creationId xmlns:a16="http://schemas.microsoft.com/office/drawing/2014/main" id="{2D95E6F9-B550-4C02-ABBB-5819F4CD15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8095" y="2581701"/>
            <a:ext cx="2695575" cy="2309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1082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dirty="0">
                <a:latin typeface="Roboto"/>
                <a:ea typeface="Roboto"/>
              </a:rPr>
              <a:t>Polímeros. Materiales procesables MEX</a:t>
            </a:r>
          </a:p>
        </p:txBody>
      </p:sp>
      <p:sp>
        <p:nvSpPr>
          <p:cNvPr id="6" name="Google Shape;1029;p44"/>
          <p:cNvSpPr txBox="1">
            <a:spLocks/>
          </p:cNvSpPr>
          <p:nvPr/>
        </p:nvSpPr>
        <p:spPr>
          <a:xfrm>
            <a:off x="381000" y="1052655"/>
            <a:ext cx="8763000"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eaLnBrk="0" fontAlgn="base" hangingPunct="0">
              <a:spcBef>
                <a:spcPct val="0"/>
              </a:spcBef>
              <a:spcAft>
                <a:spcPct val="0"/>
              </a:spcAft>
              <a:buClrTx/>
            </a:pPr>
            <a:r>
              <a:rPr lang="en-US" altLang="ja-JP" b="1" dirty="0" err="1">
                <a:latin typeface="Muli"/>
              </a:rPr>
              <a:t>Poliuretano</a:t>
            </a:r>
            <a:r>
              <a:rPr lang="en-US" altLang="ja-JP" b="1" dirty="0">
                <a:latin typeface="Muli"/>
              </a:rPr>
              <a:t> </a:t>
            </a:r>
            <a:r>
              <a:rPr lang="en-US" altLang="ja-JP" b="1" dirty="0" err="1">
                <a:latin typeface="Muli"/>
              </a:rPr>
              <a:t>termoplástico</a:t>
            </a:r>
            <a:r>
              <a:rPr lang="en-US" altLang="ja-JP" b="1" dirty="0">
                <a:latin typeface="Muli"/>
              </a:rPr>
              <a:t>-TPU</a:t>
            </a:r>
          </a:p>
          <a:p>
            <a:pPr lvl="0" eaLnBrk="0" fontAlgn="base" hangingPunct="0">
              <a:spcBef>
                <a:spcPct val="0"/>
              </a:spcBef>
              <a:spcAft>
                <a:spcPct val="0"/>
              </a:spcAft>
              <a:buClrTx/>
            </a:pPr>
            <a:r>
              <a:rPr lang="es-ES" altLang="ja-JP" dirty="0">
                <a:latin typeface="Muli"/>
              </a:rPr>
              <a:t>TPU, o poliuretano termoplástico, es otro material flexible bastante común y se confunde fácilmente con TPE.</a:t>
            </a:r>
          </a:p>
          <a:p>
            <a:pPr lvl="0" eaLnBrk="0" fontAlgn="base" hangingPunct="0">
              <a:spcBef>
                <a:spcPct val="0"/>
              </a:spcBef>
              <a:spcAft>
                <a:spcPct val="0"/>
              </a:spcAft>
              <a:buClrTx/>
            </a:pPr>
            <a:endParaRPr lang="es-ES" altLang="ja-JP" dirty="0">
              <a:latin typeface="Muli"/>
            </a:endParaRPr>
          </a:p>
          <a:p>
            <a:pPr lvl="0" eaLnBrk="0" fontAlgn="base" hangingPunct="0">
              <a:spcBef>
                <a:spcPct val="0"/>
              </a:spcBef>
              <a:spcAft>
                <a:spcPct val="0"/>
              </a:spcAft>
              <a:buClrTx/>
            </a:pPr>
            <a:r>
              <a:rPr lang="es-ES" altLang="ja-JP" dirty="0">
                <a:latin typeface="Muli"/>
              </a:rPr>
              <a:t>Una explicación simple es que TPU es un tipo de TPE. Eso es porque TPE no es realmente un material específico; se refiere a una gama de termoplásticos elásticos, de los cuales el TPU es uno.</a:t>
            </a:r>
          </a:p>
          <a:p>
            <a:pPr lvl="0" eaLnBrk="0" fontAlgn="base" hangingPunct="0">
              <a:spcBef>
                <a:spcPct val="0"/>
              </a:spcBef>
              <a:spcAft>
                <a:spcPct val="0"/>
              </a:spcAft>
              <a:buClrTx/>
            </a:pPr>
            <a:endParaRPr lang="es-ES" altLang="ja-JP" dirty="0">
              <a:latin typeface="Muli"/>
            </a:endParaRPr>
          </a:p>
          <a:p>
            <a:pPr lvl="0" eaLnBrk="0" fontAlgn="base" hangingPunct="0">
              <a:spcBef>
                <a:spcPct val="0"/>
              </a:spcBef>
              <a:spcAft>
                <a:spcPct val="0"/>
              </a:spcAft>
              <a:buClrTx/>
            </a:pPr>
            <a:r>
              <a:rPr lang="es-ES" altLang="ja-JP" dirty="0">
                <a:latin typeface="Muli"/>
              </a:rPr>
              <a:t>Recientemente, “TPU”, tanto como término como material, ha ido ganando popularidad frente a “TPE”. En la escena actual de la impresión 3D el TPE ha caído en gran medida en desuso debido a las dificultades que enfrenta durante la impresión.</a:t>
            </a:r>
          </a:p>
          <a:p>
            <a:pPr lvl="0" eaLnBrk="0" fontAlgn="base" hangingPunct="0">
              <a:spcBef>
                <a:spcPct val="0"/>
              </a:spcBef>
              <a:spcAft>
                <a:spcPct val="0"/>
              </a:spcAft>
              <a:buClrTx/>
            </a:pPr>
            <a:endParaRPr lang="es-ES" altLang="ja-JP" dirty="0">
              <a:latin typeface="Muli"/>
            </a:endParaRPr>
          </a:p>
          <a:p>
            <a:pPr lvl="0" eaLnBrk="0" fontAlgn="base" hangingPunct="0">
              <a:spcBef>
                <a:spcPct val="0"/>
              </a:spcBef>
              <a:spcAft>
                <a:spcPct val="0"/>
              </a:spcAft>
              <a:buClrTx/>
            </a:pPr>
            <a:r>
              <a:rPr lang="es-ES" altLang="ja-JP" dirty="0">
                <a:latin typeface="Muli"/>
              </a:rPr>
              <a:t>Para evitar confusiones, es mejor diferenciar los materiales en función de los índices de dureza técnica. Los flexibles con una dureza de 90 A o inferior se considerarán TPE, incluso si el material está basado en TPU.</a:t>
            </a:r>
            <a:endParaRPr lang="en-US" altLang="ja-JP" dirty="0">
              <a:latin typeface="Muli"/>
            </a:endParaRPr>
          </a:p>
        </p:txBody>
      </p:sp>
    </p:spTree>
    <p:extLst>
      <p:ext uri="{BB962C8B-B14F-4D97-AF65-F5344CB8AC3E}">
        <p14:creationId xmlns:p14="http://schemas.microsoft.com/office/powerpoint/2010/main" val="1228477967"/>
      </p:ext>
    </p:extLst>
  </p:cSld>
  <p:clrMapOvr>
    <a:masterClrMapping/>
  </p:clrMapOvr>
</p:sld>
</file>

<file path=ppt/theme/theme1.xml><?xml version="1.0" encoding="utf-8"?>
<a:theme xmlns:a="http://schemas.openxmlformats.org/drawingml/2006/main" name="IT Services by Slidesgo">
  <a:themeElements>
    <a:clrScheme name="Simple Light">
      <a:dk1>
        <a:srgbClr val="343434"/>
      </a:dk1>
      <a:lt1>
        <a:srgbClr val="FFFFFF"/>
      </a:lt1>
      <a:dk2>
        <a:srgbClr val="343434"/>
      </a:dk2>
      <a:lt2>
        <a:srgbClr val="F0F7ED"/>
      </a:lt2>
      <a:accent1>
        <a:srgbClr val="00899D"/>
      </a:accent1>
      <a:accent2>
        <a:srgbClr val="FF7210"/>
      </a:accent2>
      <a:accent3>
        <a:srgbClr val="343434"/>
      </a:accent3>
      <a:accent4>
        <a:srgbClr val="CECECE"/>
      </a:accent4>
      <a:accent5>
        <a:srgbClr val="00BBC1"/>
      </a:accent5>
      <a:accent6>
        <a:srgbClr val="D5DEE4"/>
      </a:accent6>
      <a:hlink>
        <a:srgbClr val="F0F7E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IT Services by Slidesgo">
  <a:themeElements>
    <a:clrScheme name="Simple Light">
      <a:dk1>
        <a:srgbClr val="343434"/>
      </a:dk1>
      <a:lt1>
        <a:srgbClr val="FFFFFF"/>
      </a:lt1>
      <a:dk2>
        <a:srgbClr val="343434"/>
      </a:dk2>
      <a:lt2>
        <a:srgbClr val="F0F7ED"/>
      </a:lt2>
      <a:accent1>
        <a:srgbClr val="00899D"/>
      </a:accent1>
      <a:accent2>
        <a:srgbClr val="FF7210"/>
      </a:accent2>
      <a:accent3>
        <a:srgbClr val="343434"/>
      </a:accent3>
      <a:accent4>
        <a:srgbClr val="CECECE"/>
      </a:accent4>
      <a:accent5>
        <a:srgbClr val="00BBC1"/>
      </a:accent5>
      <a:accent6>
        <a:srgbClr val="D5DEE4"/>
      </a:accent6>
      <a:hlink>
        <a:srgbClr val="F0F7E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35ccd97-bc5a-4b5d-b3e3-b9ad630c783b">
      <Terms xmlns="http://schemas.microsoft.com/office/infopath/2007/PartnerControls"/>
    </lcf76f155ced4ddcb4097134ff3c332f>
    <TaxCatchAll xmlns="fd2cf822-17ae-4c0d-b9d4-97f4ac968da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4F95669E65A86445A307967196B2F0BC" ma:contentTypeVersion="16" ma:contentTypeDescription="Crear nuevo documento." ma:contentTypeScope="" ma:versionID="5a46b9010e807554743b831a1f650420">
  <xsd:schema xmlns:xsd="http://www.w3.org/2001/XMLSchema" xmlns:xs="http://www.w3.org/2001/XMLSchema" xmlns:p="http://schemas.microsoft.com/office/2006/metadata/properties" xmlns:ns2="d35ccd97-bc5a-4b5d-b3e3-b9ad630c783b" xmlns:ns3="fd2cf822-17ae-4c0d-b9d4-97f4ac968dac" targetNamespace="http://schemas.microsoft.com/office/2006/metadata/properties" ma:root="true" ma:fieldsID="9fcdcfc0057f9e227074beb531931eb7" ns2:_="" ns3:_="">
    <xsd:import namespace="d35ccd97-bc5a-4b5d-b3e3-b9ad630c783b"/>
    <xsd:import namespace="fd2cf822-17ae-4c0d-b9d4-97f4ac968da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5ccd97-bc5a-4b5d-b3e3-b9ad630c78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Etiquetas de imagen" ma:readOnly="false" ma:fieldId="{5cf76f15-5ced-4ddc-b409-7134ff3c332f}" ma:taxonomyMulti="true" ma:sspId="9a892be2-1788-4ce5-99d9-ce25f50c5032"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d2cf822-17ae-4c0d-b9d4-97f4ac968dac" elementFormDefault="qualified">
    <xsd:import namespace="http://schemas.microsoft.com/office/2006/documentManagement/types"/>
    <xsd:import namespace="http://schemas.microsoft.com/office/infopath/2007/PartnerControls"/>
    <xsd:element name="SharedWithUsers" ma:index="1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talles de uso compartido" ma:internalName="SharedWithDetails" ma:readOnly="true">
      <xsd:simpleType>
        <xsd:restriction base="dms:Note">
          <xsd:maxLength value="255"/>
        </xsd:restriction>
      </xsd:simpleType>
    </xsd:element>
    <xsd:element name="TaxCatchAll" ma:index="22" nillable="true" ma:displayName="Taxonomy Catch All Column" ma:hidden="true" ma:list="{dc5ab11c-1c73-42c7-871d-f69e2d2bb492}" ma:internalName="TaxCatchAll" ma:showField="CatchAllData" ma:web="fd2cf822-17ae-4c0d-b9d4-97f4ac968da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4BD45D3-84DF-44E1-B5F3-05E89CEF8775}">
  <ds:schemaRefs>
    <ds:schemaRef ds:uri="http://schemas.microsoft.com/office/2006/metadata/properties"/>
    <ds:schemaRef ds:uri="http://schemas.microsoft.com/office/infopath/2007/PartnerControls"/>
    <ds:schemaRef ds:uri="d35ccd97-bc5a-4b5d-b3e3-b9ad630c783b"/>
    <ds:schemaRef ds:uri="fd2cf822-17ae-4c0d-b9d4-97f4ac968dac"/>
  </ds:schemaRefs>
</ds:datastoreItem>
</file>

<file path=customXml/itemProps2.xml><?xml version="1.0" encoding="utf-8"?>
<ds:datastoreItem xmlns:ds="http://schemas.openxmlformats.org/officeDocument/2006/customXml" ds:itemID="{0CFA1D65-7EA5-44D0-AD46-E3C8C4321BB6}">
  <ds:schemaRefs>
    <ds:schemaRef ds:uri="http://schemas.microsoft.com/sharepoint/v3/contenttype/forms"/>
  </ds:schemaRefs>
</ds:datastoreItem>
</file>

<file path=customXml/itemProps3.xml><?xml version="1.0" encoding="utf-8"?>
<ds:datastoreItem xmlns:ds="http://schemas.openxmlformats.org/officeDocument/2006/customXml" ds:itemID="{0ABA9CE2-958F-4CEE-9CFF-DEB1FAA52B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5ccd97-bc5a-4b5d-b3e3-b9ad630c783b"/>
    <ds:schemaRef ds:uri="fd2cf822-17ae-4c0d-b9d4-97f4ac968d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2135</TotalTime>
  <Words>9313</Words>
  <Application>Microsoft Office PowerPoint</Application>
  <PresentationFormat>On-screen Show (16:9)</PresentationFormat>
  <Paragraphs>685</Paragraphs>
  <Slides>123</Slides>
  <Notes>89</Notes>
  <HiddenSlides>0</HiddenSlides>
  <MMClips>11</MMClips>
  <ScaleCrop>false</ScaleCrop>
  <HeadingPairs>
    <vt:vector size="4" baseType="variant">
      <vt:variant>
        <vt:lpstr>Theme</vt:lpstr>
      </vt:variant>
      <vt:variant>
        <vt:i4>2</vt:i4>
      </vt:variant>
      <vt:variant>
        <vt:lpstr>Slide Titles</vt:lpstr>
      </vt:variant>
      <vt:variant>
        <vt:i4>123</vt:i4>
      </vt:variant>
    </vt:vector>
  </HeadingPairs>
  <TitlesOfParts>
    <vt:vector size="125" baseType="lpstr">
      <vt:lpstr>IT Services by Slidesgo</vt:lpstr>
      <vt:lpstr>1_IT Services by Slidesgo</vt:lpstr>
      <vt:lpstr>Material Extrusion</vt:lpstr>
      <vt:lpstr>Contenidos</vt:lpstr>
      <vt:lpstr>Resultados de aprendizaje</vt:lpstr>
      <vt:lpstr>Introducción</vt:lpstr>
      <vt:lpstr>Panorámica del  Proceso MEX</vt:lpstr>
      <vt:lpstr>¿Qué es la Impresión 3D?</vt:lpstr>
      <vt:lpstr>Process</vt:lpstr>
      <vt:lpstr>Categorías de Impresión 3D</vt:lpstr>
      <vt:lpstr>PowerPoint Presentation</vt:lpstr>
      <vt:lpstr>— Definición del proceso de Extrusión de Material según la ISO/ASTM 52900</vt:lpstr>
      <vt:lpstr>Extrusión de Material</vt:lpstr>
      <vt:lpstr>Terminología MEX</vt:lpstr>
      <vt:lpstr>Proceso MEX</vt:lpstr>
      <vt:lpstr>Piezas MEX</vt:lpstr>
      <vt:lpstr>PowerPoint Presentation</vt:lpstr>
      <vt:lpstr>Ejemplos MEX. COVID-19</vt:lpstr>
      <vt:lpstr>Ejemplos MEX. COVID-19</vt:lpstr>
      <vt:lpstr> El Instituto de Investigación Sanitaria Biodonostia creó un modelo impreso en 3D preciso y anatómicamente exacto de la pared torácica con una Fortus 450mc de Stratasys para planificar y realizar la resección en el modelo 3D antes de la cirugía. Esto supuso una importante reducción del tiempo bajo anestesia y, para el hospital, liberar tiempo en los quirófanos, lo supone un ahorro de costes.</vt:lpstr>
      <vt:lpstr>Ejemplos MEX. Arte</vt:lpstr>
      <vt:lpstr> SpaceX ha creado trajes y cascos espaciales impresos en 3D que se pueden replicar fácilmente con impresoras 3D de escritorio. Cada casco tiene una visera, válvulas, cierres y micrófonos, y los trajes cumplen con los requisitos de los viajes espaciales. Se ha utilizado MEX para fabricar esta indumentaria, ya que permite usar una gama más amplia de materiales avanzados, como PEKK.</vt:lpstr>
      <vt:lpstr>Ejemplos de MEX. Aplicaciones de consumo</vt:lpstr>
      <vt:lpstr>Ejemplos de MEX. Aplicaciones de consumo</vt:lpstr>
      <vt:lpstr>—Definición del proceso de Fusión de lecho de polvo según la ISO/ASTM 52900</vt:lpstr>
      <vt:lpstr>Fusión de lecho de polvo /Powder Bed Fusion</vt:lpstr>
      <vt:lpstr>Fusión de lecho de polvo /Powder Bed Fusion</vt:lpstr>
      <vt:lpstr>Proceso PBF (SLS)</vt:lpstr>
      <vt:lpstr>Proceso PBF (Multijet)</vt:lpstr>
      <vt:lpstr>Piezas PBF</vt:lpstr>
      <vt:lpstr>Process</vt:lpstr>
      <vt:lpstr>—Definición del proceso de Fotopolimerización según la ISO/ASTM 52900</vt:lpstr>
      <vt:lpstr>Fotopolimerización/Vat Photopolymerization </vt:lpstr>
      <vt:lpstr>Fotopolimerización/Vat Photopolymerization </vt:lpstr>
      <vt:lpstr>Proceso VP (SLA)</vt:lpstr>
      <vt:lpstr>Piezas VP</vt:lpstr>
      <vt:lpstr>Process</vt:lpstr>
      <vt:lpstr>—Definición del proceso de Inyección de material según la ISO/ASTM 52900</vt:lpstr>
      <vt:lpstr>Inyección de material/Material jetting</vt:lpstr>
      <vt:lpstr>Proceso Material jetting(Polyjet)</vt:lpstr>
      <vt:lpstr>Piezas Material Jetting</vt:lpstr>
      <vt:lpstr>Process</vt:lpstr>
      <vt:lpstr>—Definición del proceso de Inyección de aglutinante según la ISO/ASTM 52900</vt:lpstr>
      <vt:lpstr>Inyección de aglutinante/Binder Jetting</vt:lpstr>
      <vt:lpstr>Proceso Binder Jetting</vt:lpstr>
      <vt:lpstr>Piezas de Binder Jetting</vt:lpstr>
      <vt:lpstr>Process</vt:lpstr>
      <vt:lpstr>Señala la frase correcta</vt:lpstr>
      <vt:lpstr>Materiales de Impresión 3D</vt:lpstr>
      <vt:lpstr>Materia prima</vt:lpstr>
      <vt:lpstr>Materias primas. Materiales MEX</vt:lpstr>
      <vt:lpstr>Materiales MEX. Polímeros</vt:lpstr>
      <vt:lpstr>Materiales MEX. Polímeros</vt:lpstr>
      <vt:lpstr>Materiales MEX. Polímeros infundidos con metal</vt:lpstr>
      <vt:lpstr>Materiales MEX. Polímeros infundidos con metal</vt:lpstr>
      <vt:lpstr>Materiales MEX. Composites</vt:lpstr>
      <vt:lpstr>Características MEX</vt:lpstr>
      <vt:lpstr>Características MEX</vt:lpstr>
      <vt:lpstr>Marca cuál NO es un parámetro de impresión</vt:lpstr>
      <vt:lpstr>Ventajas de MEX</vt:lpstr>
      <vt:lpstr>Inconvenientes de MEX</vt:lpstr>
      <vt:lpstr>Comparativa MEX vs VP y PBF</vt:lpstr>
      <vt:lpstr>Comparativa MEX vs VP y PBF</vt:lpstr>
      <vt:lpstr>Comparativa MEX vs VP y PBF</vt:lpstr>
      <vt:lpstr>Señala la frase correcta</vt:lpstr>
      <vt:lpstr>Aplicaciones MEX</vt:lpstr>
      <vt:lpstr>MEX applications</vt:lpstr>
      <vt:lpstr>Aplicaciones MEX</vt:lpstr>
      <vt:lpstr>Equipo y terminología MEX</vt:lpstr>
      <vt:lpstr>Equipo y terminología MEX</vt:lpstr>
      <vt:lpstr>Equipo y terminología MEX</vt:lpstr>
      <vt:lpstr>Equipo y terminología MEX</vt:lpstr>
      <vt:lpstr>Equipo y terminología MEX</vt:lpstr>
      <vt:lpstr>Equipo y terminología MEX</vt:lpstr>
      <vt:lpstr>Equipo y terminología MEX</vt:lpstr>
      <vt:lpstr>Equipo y terminología MEX</vt:lpstr>
      <vt:lpstr>Equipo y terminología MEX</vt:lpstr>
      <vt:lpstr>Equipo y terminología MEX</vt:lpstr>
      <vt:lpstr>Tipos de equipo MEX</vt:lpstr>
      <vt:lpstr>Tipos de equipo MEX</vt:lpstr>
      <vt:lpstr>Escritorio vs Industrial</vt:lpstr>
      <vt:lpstr>Impresoras 3D industriales. Ejemplos</vt:lpstr>
      <vt:lpstr>Señala cuál no es un pieza de un impresora 3D MEX</vt:lpstr>
      <vt:lpstr>Propiedades de las piezas MEX</vt:lpstr>
      <vt:lpstr>Postproceso</vt:lpstr>
      <vt:lpstr>Panorámica de Materiales Poliméricos, sus propiedades y aplicaciones</vt:lpstr>
      <vt:lpstr>Materiales procesables MEX</vt:lpstr>
      <vt:lpstr>Materiales procesables MEX</vt:lpstr>
      <vt:lpstr>Materiales procesables MEX</vt:lpstr>
      <vt:lpstr>Polímeros. Materiales procesables MEX</vt:lpstr>
      <vt:lpstr>Polímeros. Materiales procesables MEX</vt:lpstr>
      <vt:lpstr>Polímeros. Materiales procesables MEX</vt:lpstr>
      <vt:lpstr>Polímeros. Materiales procesables MEX</vt:lpstr>
      <vt:lpstr>Polímeros. Materiales procesables MEX</vt:lpstr>
      <vt:lpstr>Polímeros. Materiales procesables MEX</vt:lpstr>
      <vt:lpstr>Polímeros. Materiales procesables MEX</vt:lpstr>
      <vt:lpstr>Polímeros. Materiales procesables MEX</vt:lpstr>
      <vt:lpstr>Polímeros. Materiales procesables MEX</vt:lpstr>
      <vt:lpstr>Polímeros. Materiales procesables MEX</vt:lpstr>
      <vt:lpstr>Polímeros. Materiales procesables MEX</vt:lpstr>
      <vt:lpstr>Polímeros. Materiales procesables MEX</vt:lpstr>
      <vt:lpstr>Polímeros. Materiales procesables MEX</vt:lpstr>
      <vt:lpstr>Polímeros. Materiales procesables MEX</vt:lpstr>
      <vt:lpstr>Polímeros. Materiales procesables MEX</vt:lpstr>
      <vt:lpstr>Polímeros. Materiales procesables MEX</vt:lpstr>
      <vt:lpstr>Polímeros. Materiales procesables MEX</vt:lpstr>
      <vt:lpstr>Polímeros. Materiales procesables MEX</vt:lpstr>
      <vt:lpstr>Polímeros. Materiales procesables MEX</vt:lpstr>
      <vt:lpstr>Polímeros. Características y efectos</vt:lpstr>
      <vt:lpstr>Polímeros. Características y efectos</vt:lpstr>
      <vt:lpstr>El material más fácil de imprimir en MEX es …</vt:lpstr>
      <vt:lpstr>Materiales procesables MEX</vt:lpstr>
      <vt:lpstr>Materiales procesables MEX</vt:lpstr>
      <vt:lpstr>Materiales procesables MEX</vt:lpstr>
      <vt:lpstr>Materiales procesables MEX</vt:lpstr>
      <vt:lpstr>Materiales procesables MEX</vt:lpstr>
      <vt:lpstr>Materiales procesables MEX</vt:lpstr>
      <vt:lpstr>Materiales procesables MEX</vt:lpstr>
      <vt:lpstr>Materiales procesables MEX</vt:lpstr>
      <vt:lpstr>Materiales procesables MEX</vt:lpstr>
      <vt:lpstr>Selección de materiales</vt:lpstr>
      <vt:lpstr>Une cada material MEX con su aplicación</vt:lpstr>
      <vt:lpstr>Resumen</vt:lpstr>
      <vt:lpstr>Resumen</vt:lpstr>
      <vt:lpstr>¡Enhorabuena!  Has completado la unidad.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MEX</dc:title>
  <dc:creator>Eva</dc:creator>
  <cp:lastModifiedBy>eva.sanchis</cp:lastModifiedBy>
  <cp:revision>214</cp:revision>
  <dcterms:modified xsi:type="dcterms:W3CDTF">2022-12-21T11:21:22Z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0x0101004F95669E65A86445A307967196B2F0BC</vt:lpwstr>
  </property>
</Properties>
</file>